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ked Lis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20" name="Thomas Schwarz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51" name="We insert at the front of a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insert at the front of a linked list</a:t>
            </a:r>
          </a:p>
          <a:p>
            <a:pPr lvl="1"/>
            <a:r>
              <a:t>Step 1:  We create a node that points to the record that we want to insert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649" y="4479621"/>
            <a:ext cx="10439401" cy="410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55" name="Step 2: We have the new node point to the same node as the linked list do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Step 2: We have the new node point to the same node as the linked list does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3879794"/>
            <a:ext cx="6934200" cy="436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59" name="Step 3: We reset the head of the linked l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Step 3: We reset the head of the linked list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3556000"/>
            <a:ext cx="6934200" cy="435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63" name="Python C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Code</a:t>
            </a:r>
          </a:p>
        </p:txBody>
      </p:sp>
      <p:sp>
        <p:nvSpPr>
          <p:cNvPr id="164" name="class Linked_List:…"/>
          <p:cNvSpPr txBox="1"/>
          <p:nvPr/>
        </p:nvSpPr>
        <p:spPr>
          <a:xfrm>
            <a:off x="3726271" y="3530600"/>
            <a:ext cx="880251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Linked_List:</a:t>
            </a:r>
          </a:p>
          <a:p>
            <a:pPr/>
            <a:r>
              <a:t>    ...</a:t>
            </a:r>
          </a:p>
          <a:p>
            <a:pPr/>
            <a:r>
              <a:t>    def insert(self, record):</a:t>
            </a:r>
          </a:p>
          <a:p>
            <a:pPr/>
            <a:r>
              <a:t>        </a:t>
            </a:r>
            <a:r>
              <a:rPr b="1"/>
              <a:t>new_node = Node(record)</a:t>
            </a:r>
          </a:p>
          <a:p>
            <a:pPr/>
            <a:r>
              <a:t>        new_node.next_node = self.head</a:t>
            </a:r>
          </a:p>
          <a:p>
            <a:pPr/>
            <a:r>
              <a:t>        self.head = new_node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762" y="5772891"/>
            <a:ext cx="7289298" cy="2864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68" name="Python C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Code</a:t>
            </a:r>
          </a:p>
        </p:txBody>
      </p:sp>
      <p:sp>
        <p:nvSpPr>
          <p:cNvPr id="169" name="class Linked_List:…"/>
          <p:cNvSpPr txBox="1"/>
          <p:nvPr/>
        </p:nvSpPr>
        <p:spPr>
          <a:xfrm>
            <a:off x="3726271" y="3530600"/>
            <a:ext cx="880251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Linked_List:</a:t>
            </a:r>
          </a:p>
          <a:p>
            <a:pPr/>
            <a:r>
              <a:t>    ...</a:t>
            </a:r>
          </a:p>
          <a:p>
            <a:pPr/>
            <a:r>
              <a:t>    def insert(self,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</a:t>
            </a:r>
            <a:r>
              <a:rPr b="1"/>
              <a:t>new_node.next_node = self.head</a:t>
            </a:r>
            <a:endParaRPr b="1"/>
          </a:p>
          <a:p>
            <a:pPr/>
            <a:r>
              <a:t>        self.head = new_node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6900" y="5529921"/>
            <a:ext cx="5055500" cy="3185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73" name="Python C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Code</a:t>
            </a:r>
          </a:p>
        </p:txBody>
      </p:sp>
      <p:sp>
        <p:nvSpPr>
          <p:cNvPr id="174" name="class Linked_List:…"/>
          <p:cNvSpPr txBox="1"/>
          <p:nvPr/>
        </p:nvSpPr>
        <p:spPr>
          <a:xfrm>
            <a:off x="3726271" y="3530600"/>
            <a:ext cx="880251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Linked_List:</a:t>
            </a:r>
          </a:p>
          <a:p>
            <a:pPr/>
            <a:r>
              <a:t>    ...</a:t>
            </a:r>
          </a:p>
          <a:p>
            <a:pPr/>
            <a:r>
              <a:t>    def insert(self,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new_node.next_node = self.head</a:t>
            </a:r>
          </a:p>
          <a:p>
            <a:pPr/>
            <a:r>
              <a:t>        </a:t>
            </a:r>
            <a:r>
              <a:rPr b="1"/>
              <a:t>self.head = new_node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835" y="5453623"/>
            <a:ext cx="6015992" cy="3779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78" name="Why do we execute Step 2 before Step 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do we execute Step 2 before Step 3</a:t>
            </a:r>
          </a:p>
          <a:p>
            <a:pPr lvl="1"/>
            <a:r>
              <a:t>Many programming languages support threads</a:t>
            </a:r>
          </a:p>
          <a:p>
            <a:pPr lvl="2"/>
            <a:r>
              <a:t>Independent streams of instructions accessing the same memory structure</a:t>
            </a:r>
          </a:p>
          <a:p>
            <a:pPr lvl="2"/>
            <a:r>
              <a:t>Not really well implemented in Python</a:t>
            </a:r>
          </a:p>
          <a:p>
            <a:pPr lvl="1"/>
            <a:r>
              <a:t>If we set the head to the new node, there is a moment where the linked list only contains the new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81" name="Doing Step 3 before Step 2 leads to a temporary bad st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Doing Step 3 before Step 2 leads to a temporary bad state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400" y="4149587"/>
            <a:ext cx="9182101" cy="414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85" name="Printing out the contents of a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Printing out the contents of a linked list</a:t>
            </a:r>
          </a:p>
          <a:p>
            <a:pPr lvl="1"/>
            <a:r>
              <a:t>Idea: Create a node pointer current</a:t>
            </a:r>
          </a:p>
          <a:p>
            <a:pPr lvl="1"/>
            <a:r>
              <a:t>Let current walk through the list of nodes</a:t>
            </a:r>
          </a:p>
          <a:p>
            <a:pPr lvl="2"/>
            <a:r>
              <a:t>At each step, print out the contents of the 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88" name="Set current_node to the hea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current_node to the head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6913" y="3784600"/>
            <a:ext cx="7450664" cy="4407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23" name="Effective container data stru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Effective container data structure</a:t>
            </a:r>
          </a:p>
          <a:p>
            <a:pPr lvl="1"/>
            <a:r>
              <a:t>Container ADT:</a:t>
            </a:r>
          </a:p>
          <a:p>
            <a:pPr lvl="2"/>
            <a:r>
              <a:t>Insert, Update, Read, Delete records</a:t>
            </a:r>
          </a:p>
          <a:p>
            <a:pPr lvl="3"/>
            <a:r>
              <a:t>Records can be anything</a:t>
            </a:r>
          </a:p>
          <a:p>
            <a:pPr lvl="4"/>
            <a:r>
              <a:t>e.g. strings</a:t>
            </a:r>
          </a:p>
          <a:p>
            <a:pPr lvl="4"/>
            <a:r>
              <a:t>e.g. BLOBs (binary large objects)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92" name="Set current_node to current_node.next_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current_node.next_node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9436" y="3784600"/>
            <a:ext cx="7125928" cy="4215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196" name="And so 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so on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7420" y="3784600"/>
            <a:ext cx="8050705" cy="476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00" name="Until we hit the end, i.e. until current_node becomes No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Until we hit the end, i.e. until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becomes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None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7800" y="3784600"/>
            <a:ext cx="6591301" cy="389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04" name="Python code:…"/>
          <p:cNvSpPr txBox="1"/>
          <p:nvPr>
            <p:ph type="body" sz="half" idx="1"/>
          </p:nvPr>
        </p:nvSpPr>
        <p:spPr>
          <a:xfrm>
            <a:off x="952500" y="2590800"/>
            <a:ext cx="11099800" cy="3124200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Python code: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Use 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pointer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Adjust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pointer 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current_node.next_node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Repeat until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becomes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None</a:t>
            </a:r>
          </a:p>
        </p:txBody>
      </p:sp>
      <p:sp>
        <p:nvSpPr>
          <p:cNvPr id="205" name="def __str__(self):…"/>
          <p:cNvSpPr txBox="1"/>
          <p:nvPr/>
        </p:nvSpPr>
        <p:spPr>
          <a:xfrm>
            <a:off x="503342" y="6042880"/>
            <a:ext cx="122320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__str__(self):</a:t>
            </a:r>
          </a:p>
          <a:p>
            <a:pPr/>
            <a:r>
              <a:t>        output = '['</a:t>
            </a:r>
          </a:p>
          <a:p>
            <a:pPr/>
            <a:r>
              <a:t>        current_node = self.head</a:t>
            </a:r>
          </a:p>
          <a:p>
            <a:pPr/>
            <a:r>
              <a:t>        while current_node:</a:t>
            </a:r>
          </a:p>
          <a:p>
            <a:pPr/>
            <a:r>
              <a:t>            output += str(current_node.record) + ', '</a:t>
            </a:r>
          </a:p>
          <a:p>
            <a:pPr/>
            <a:r>
              <a:t>            current_node = current_node.next_node</a:t>
            </a:r>
          </a:p>
          <a:p>
            <a:pPr/>
            <a:r>
              <a:t>        return output + ']'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08" name="def __str__(self):…"/>
          <p:cNvSpPr txBox="1"/>
          <p:nvPr/>
        </p:nvSpPr>
        <p:spPr>
          <a:xfrm>
            <a:off x="386364" y="2412999"/>
            <a:ext cx="122320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__str__(self):</a:t>
            </a:r>
          </a:p>
          <a:p>
            <a:pPr/>
            <a:r>
              <a:t>        output = '['</a:t>
            </a:r>
          </a:p>
          <a:p>
            <a:pPr/>
            <a:r>
              <a:t>        </a:t>
            </a:r>
            <a:r>
              <a:rPr b="1"/>
              <a:t>current_node = self.head</a:t>
            </a:r>
            <a:endParaRPr b="1"/>
          </a:p>
          <a:p>
            <a:pPr/>
            <a:r>
              <a:t>        while current_node:</a:t>
            </a:r>
          </a:p>
          <a:p>
            <a:pPr/>
            <a:r>
              <a:t>            output += str(current_node.record) + ', '</a:t>
            </a:r>
          </a:p>
          <a:p>
            <a:pPr/>
            <a:r>
              <a:t>            current_node = current_node.next_node</a:t>
            </a:r>
          </a:p>
          <a:p>
            <a:pPr/>
            <a:r>
              <a:t>        return output + ']'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4181" y="5740400"/>
            <a:ext cx="5990702" cy="3543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12" name="def __str__(self):…"/>
          <p:cNvSpPr txBox="1"/>
          <p:nvPr/>
        </p:nvSpPr>
        <p:spPr>
          <a:xfrm>
            <a:off x="386364" y="2412999"/>
            <a:ext cx="122320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__str__(self):</a:t>
            </a:r>
          </a:p>
          <a:p>
            <a:pPr/>
            <a:r>
              <a:t>        output = '['</a:t>
            </a:r>
          </a:p>
          <a:p>
            <a:pPr/>
            <a:r>
              <a:t>        current_node = self.head</a:t>
            </a:r>
          </a:p>
          <a:p>
            <a:pPr/>
            <a:r>
              <a:t>        while current_node:</a:t>
            </a:r>
          </a:p>
          <a:p>
            <a:pPr/>
            <a:r>
              <a:t>            output += str(current_node.record) + ', '</a:t>
            </a:r>
          </a:p>
          <a:p>
            <a:pPr/>
            <a:r>
              <a:t>            </a:t>
            </a:r>
            <a:r>
              <a:rPr b="1"/>
              <a:t>current_node = current_node.next_node</a:t>
            </a:r>
            <a:endParaRPr b="1"/>
          </a:p>
          <a:p>
            <a:pPr/>
            <a:r>
              <a:t>        return output + ']'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1060" y="5740400"/>
            <a:ext cx="6161456" cy="3644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16" name="def __str__(self):…"/>
          <p:cNvSpPr txBox="1"/>
          <p:nvPr/>
        </p:nvSpPr>
        <p:spPr>
          <a:xfrm>
            <a:off x="386364" y="2412999"/>
            <a:ext cx="122320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__str__(self):</a:t>
            </a:r>
          </a:p>
          <a:p>
            <a:pPr/>
            <a:r>
              <a:t>        output = '['</a:t>
            </a:r>
          </a:p>
          <a:p>
            <a:pPr/>
            <a:r>
              <a:t>        current_node = self.head</a:t>
            </a:r>
          </a:p>
          <a:p>
            <a:pPr/>
            <a:r>
              <a:t>        while current_node:</a:t>
            </a:r>
          </a:p>
          <a:p>
            <a:pPr/>
            <a:r>
              <a:t>            output += str(current_node.record) + ', '</a:t>
            </a:r>
          </a:p>
          <a:p>
            <a:pPr/>
            <a:r>
              <a:t>            </a:t>
            </a:r>
            <a:r>
              <a:rPr b="1"/>
              <a:t>current_node = current_node.next_node</a:t>
            </a:r>
            <a:endParaRPr b="1"/>
          </a:p>
          <a:p>
            <a:pPr/>
            <a:r>
              <a:t>        return output + ']'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62" y="5537200"/>
            <a:ext cx="6426076" cy="3801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20" name="Deleting from a linked list…"/>
          <p:cNvSpPr txBox="1"/>
          <p:nvPr>
            <p:ph type="body" idx="1"/>
          </p:nvPr>
        </p:nvSpPr>
        <p:spPr>
          <a:xfrm>
            <a:off x="952500" y="2025373"/>
            <a:ext cx="11099800" cy="6286501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  <a:lvl2pPr>
              <a:defRPr sz="2800"/>
            </a:lvl2pPr>
          </a:lstStyle>
          <a:p>
            <a:pPr/>
            <a:r>
              <a:t>Deleting from a linked list</a:t>
            </a:r>
          </a:p>
          <a:p>
            <a:pPr lvl="1"/>
            <a:r>
              <a:t>We need to reset the next link of the node to the right of the one to be deleted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6097" y="3301573"/>
            <a:ext cx="6447876" cy="578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24" name="To do so, we need to look ahe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do so, we need to look ahead</a:t>
            </a:r>
          </a:p>
          <a:p>
            <a:pPr lvl="1"/>
            <a:r>
              <a:t>We use a current_node pointer as usual</a:t>
            </a:r>
          </a:p>
          <a:p>
            <a:pPr lvl="1"/>
            <a:r>
              <a:t>We advance, until current_node.next_node.record has the record to be deleted.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782" y="2470150"/>
            <a:ext cx="11649236" cy="6031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26" name="Linked Lists consists of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Linked Lists consists of Nodes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Nodes are connected by forward </a:t>
            </a:r>
            <a:r>
              <a:rPr b="1"/>
              <a:t>pointers</a:t>
            </a:r>
            <a:endParaRPr b="1"/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And have </a:t>
            </a:r>
            <a:r>
              <a:rPr b="1"/>
              <a:t>pointers</a:t>
            </a:r>
            <a:r>
              <a:t> to the record contents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Pointers: Addresses of objects in memory 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This is how Python finds objects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E.g. if you define a class without __str__ and __repr__ dunder, this is how an instance will be printed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It prints the id of the object </a:t>
            </a:r>
          </a:p>
          <a:p>
            <a:pPr lvl="4" marL="1911350" indent="-382270" defTabSz="502412">
              <a:spcBef>
                <a:spcPts val="1800"/>
              </a:spcBef>
              <a:defRPr sz="2752"/>
            </a:pPr>
            <a:r>
              <a:t>CPython: Guaranteed to be the memory location</a:t>
            </a:r>
          </a:p>
          <a:p>
            <a:pPr lvl="4" marL="1911350" indent="-382270" defTabSz="502412">
              <a:spcBef>
                <a:spcPts val="1800"/>
              </a:spcBef>
              <a:defRPr sz="2752"/>
            </a:pPr>
            <a:r>
              <a:t>Unless 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30" name="There are a number of special c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a number of special cases</a:t>
            </a:r>
          </a:p>
          <a:p>
            <a:pPr lvl="1"/>
            <a:r>
              <a:t>The linked list is empty</a:t>
            </a:r>
          </a:p>
          <a:p>
            <a:pPr lvl="1"/>
            <a:r>
              <a:t>The record to be deleted is in the first node</a:t>
            </a:r>
          </a:p>
          <a:p>
            <a:pPr lvl="1"/>
            <a:r>
              <a:t>The record to be deleted does not exist</a:t>
            </a:r>
          </a:p>
          <a:p>
            <a:pPr lvl="1"/>
            <a:r>
              <a:t>The record to be deleted is in the last node</a:t>
            </a:r>
          </a:p>
          <a:p>
            <a:pPr lvl="2"/>
            <a:r>
              <a:t>This is actually not a problem</a:t>
            </a:r>
          </a:p>
          <a:p>
            <a:pPr/>
            <a:r>
              <a:t>You need to check your algorithm with all these cases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33" name="Another probl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Another problem:</a:t>
            </a:r>
          </a:p>
          <a:p>
            <a:pPr lvl="1"/>
            <a:r>
              <a:t>Should we return a value</a:t>
            </a:r>
          </a:p>
          <a:p>
            <a:pPr lvl="2"/>
            <a:r>
              <a:t>One possibility:</a:t>
            </a:r>
          </a:p>
          <a:p>
            <a:pPr lvl="3"/>
            <a:r>
              <a:t>Return True if we remove a record</a:t>
            </a:r>
          </a:p>
          <a:p>
            <a:pPr lvl="3"/>
            <a:r>
              <a:t>Return False if we do not, because there was no such 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36" name="If the linked list is empty, return Fal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linked list is empty, return False</a:t>
            </a:r>
          </a:p>
        </p:txBody>
      </p:sp>
      <p:sp>
        <p:nvSpPr>
          <p:cNvPr id="237" name="def remove(self, record):…"/>
          <p:cNvSpPr txBox="1"/>
          <p:nvPr/>
        </p:nvSpPr>
        <p:spPr>
          <a:xfrm>
            <a:off x="3259794" y="3980400"/>
            <a:ext cx="583023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remove(self, record):</a:t>
            </a:r>
          </a:p>
          <a:p>
            <a:pPr/>
            <a:r>
              <a:t>        if not self.head:</a:t>
            </a:r>
          </a:p>
          <a:p>
            <a:pPr/>
            <a:r>
              <a:t>            return False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40" name="current_node points to the node before the one to be deleted…"/>
          <p:cNvSpPr txBox="1"/>
          <p:nvPr>
            <p:ph type="body" sz="quarter" idx="1"/>
          </p:nvPr>
        </p:nvSpPr>
        <p:spPr>
          <a:xfrm>
            <a:off x="952500" y="2413000"/>
            <a:ext cx="11099800" cy="1801628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 </a:t>
            </a:r>
            <a:r>
              <a:t>points to the node before the one to be deleted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This is impossible if the record is in the first node</a:t>
            </a:r>
          </a:p>
        </p:txBody>
      </p:sp>
      <p:sp>
        <p:nvSpPr>
          <p:cNvPr id="241" name="if self.head.record == record:…"/>
          <p:cNvSpPr txBox="1"/>
          <p:nvPr/>
        </p:nvSpPr>
        <p:spPr>
          <a:xfrm>
            <a:off x="1529550" y="4392427"/>
            <a:ext cx="994570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if self.head.record == record:</a:t>
            </a:r>
          </a:p>
          <a:p>
            <a:pPr/>
            <a:r>
              <a:t>            self.head = self.head.next_node</a:t>
            </a:r>
          </a:p>
          <a:p>
            <a:pPr/>
            <a:r>
              <a:t>            return True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550" y="5789427"/>
            <a:ext cx="7979229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45" name="If the record is not there, we just run out of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If the record is not there, we just run out of nodes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We need to be careful: we cannot check for a record in a node that is not there 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This is an important trick: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We first check that current_node.next_node exists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And then current_node.next_node.record</a:t>
            </a:r>
          </a:p>
        </p:txBody>
      </p:sp>
      <p:sp>
        <p:nvSpPr>
          <p:cNvPr id="246" name="current_node = self.head…"/>
          <p:cNvSpPr txBox="1"/>
          <p:nvPr/>
        </p:nvSpPr>
        <p:spPr>
          <a:xfrm>
            <a:off x="1687277" y="4876799"/>
            <a:ext cx="1131752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current_node = self.head</a:t>
            </a:r>
          </a:p>
          <a:p>
            <a:pPr/>
            <a:r>
              <a:t>        while current_node.next_node and current_node.next_node.record != record:</a:t>
            </a:r>
          </a:p>
          <a:p>
            <a:pPr/>
            <a:r>
              <a:t>            current_node = current_node.next_node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49" name="We run out of nodes when next_node is N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run out of nodes when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next_node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But otherwise, we have identified the deletion point and now can delete</a:t>
            </a:r>
          </a:p>
        </p:txBody>
      </p:sp>
      <p:sp>
        <p:nvSpPr>
          <p:cNvPr id="250" name="if not current_node.next_node:…"/>
          <p:cNvSpPr txBox="1"/>
          <p:nvPr/>
        </p:nvSpPr>
        <p:spPr>
          <a:xfrm>
            <a:off x="1111175" y="6078882"/>
            <a:ext cx="11088887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if not current_node.next_node:</a:t>
            </a:r>
          </a:p>
          <a:p>
            <a:pPr/>
            <a:r>
              <a:t>     return False</a:t>
            </a:r>
          </a:p>
          <a:p>
            <a:pPr/>
            <a:r>
              <a:t>else:</a:t>
            </a:r>
          </a:p>
          <a:p>
            <a:pPr/>
            <a:r>
              <a:t>     current_node.next_node =</a:t>
            </a:r>
          </a:p>
          <a:p>
            <a:pPr/>
            <a:r>
              <a:t>                current_node.next_node.next_node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</a:t>
            </a:r>
          </a:p>
        </p:txBody>
      </p:sp>
      <p:sp>
        <p:nvSpPr>
          <p:cNvPr id="253" name="def remove(self, record):…"/>
          <p:cNvSpPr txBox="1"/>
          <p:nvPr/>
        </p:nvSpPr>
        <p:spPr>
          <a:xfrm>
            <a:off x="734777" y="3327896"/>
            <a:ext cx="11797662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 def remove(self, record):</a:t>
            </a:r>
          </a:p>
          <a:p>
            <a:pPr>
              <a:defRPr sz="2100"/>
            </a:pPr>
            <a:r>
              <a:t>        if not self.head:</a:t>
            </a:r>
          </a:p>
          <a:p>
            <a:pPr>
              <a:defRPr sz="2100"/>
            </a:pPr>
            <a:r>
              <a:t>            return False</a:t>
            </a:r>
          </a:p>
          <a:p>
            <a:pPr>
              <a:defRPr sz="2100"/>
            </a:pPr>
            <a:r>
              <a:t>        if self.head.record == record:</a:t>
            </a:r>
          </a:p>
          <a:p>
            <a:pPr>
              <a:defRPr sz="2100"/>
            </a:pPr>
            <a:r>
              <a:t>            self.head = self.head.next_node</a:t>
            </a:r>
          </a:p>
          <a:p>
            <a:pPr>
              <a:defRPr sz="2100"/>
            </a:pPr>
            <a:r>
              <a:t>            return True</a:t>
            </a:r>
          </a:p>
          <a:p>
            <a:pPr>
              <a:defRPr sz="2100"/>
            </a:pPr>
            <a:r>
              <a:t>        current_node = self.head</a:t>
            </a:r>
          </a:p>
          <a:p>
            <a:pPr>
              <a:defRPr sz="2100"/>
            </a:pPr>
            <a:r>
              <a:t>        while current_node.next_node and current_node.next_node.record !=</a:t>
            </a:r>
          </a:p>
          <a:p>
            <a:pPr>
              <a:defRPr sz="2100"/>
            </a:pPr>
            <a:r>
              <a:t>                         record:</a:t>
            </a:r>
          </a:p>
          <a:p>
            <a:pPr>
              <a:defRPr sz="2100"/>
            </a:pPr>
            <a:r>
              <a:t>            current_node = current_node.next_node</a:t>
            </a:r>
          </a:p>
          <a:p>
            <a:pPr>
              <a:defRPr sz="2100"/>
            </a:pPr>
            <a:r>
              <a:t>        if not current_node.next_node:</a:t>
            </a:r>
          </a:p>
          <a:p>
            <a:pPr>
              <a:defRPr sz="2100"/>
            </a:pPr>
            <a:r>
              <a:t>            return False</a:t>
            </a:r>
          </a:p>
          <a:p>
            <a:pPr>
              <a:defRPr sz="2100"/>
            </a:pPr>
            <a:r>
              <a:t>        else:</a:t>
            </a:r>
          </a:p>
          <a:p>
            <a:pPr>
              <a:defRPr sz="2100"/>
            </a:pPr>
            <a:r>
              <a:t>            current_node.next_node = current_node.next_node.next_node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ked List as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Stack</a:t>
            </a:r>
          </a:p>
        </p:txBody>
      </p:sp>
      <p:sp>
        <p:nvSpPr>
          <p:cNvPr id="256" name="We insert at the head of the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insert at the head of the linked list</a:t>
            </a:r>
          </a:p>
          <a:p>
            <a:pPr/>
            <a:r>
              <a:t>Why don't we pop at the head of the linked list?</a:t>
            </a:r>
          </a:p>
          <a:p>
            <a:pPr/>
            <a:r>
              <a:t>This implements a stack as a linked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nked List as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Stack</a:t>
            </a:r>
          </a:p>
        </p:txBody>
      </p:sp>
      <p:sp>
        <p:nvSpPr>
          <p:cNvPr id="259" name="Ide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Idea:</a:t>
            </a:r>
          </a:p>
          <a:p>
            <a:pPr lvl="1"/>
            <a:r>
              <a:t>Remove leading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nked List as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Stack</a:t>
            </a:r>
          </a:p>
        </p:txBody>
      </p:sp>
      <p:sp>
        <p:nvSpPr>
          <p:cNvPr id="262" name="Step 1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Step 1:</a:t>
            </a:r>
          </a:p>
          <a:p>
            <a:pPr lvl="1"/>
            <a:r>
              <a:t>Safe guard the record</a:t>
            </a:r>
          </a:p>
          <a:p>
            <a:pPr lvl="2"/>
            <a:r>
              <a:t>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self.head.record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714" y="4876800"/>
            <a:ext cx="6807201" cy="364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29" name="&gt;&gt;&gt; class X:…"/>
          <p:cNvSpPr txBox="1"/>
          <p:nvPr/>
        </p:nvSpPr>
        <p:spPr>
          <a:xfrm>
            <a:off x="1672085" y="2882900"/>
            <a:ext cx="8573878" cy="398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class X:</a:t>
            </a:r>
          </a:p>
          <a:p>
            <a:pPr/>
            <a:r>
              <a:t>	def __init__(self):</a:t>
            </a:r>
          </a:p>
          <a:p>
            <a:pPr/>
            <a:r>
              <a:t>		self.x = 0</a:t>
            </a:r>
          </a:p>
          <a:p>
            <a:pPr/>
          </a:p>
          <a:p>
            <a:pPr/>
            <a:r>
              <a:t>	</a:t>
            </a:r>
          </a:p>
          <a:p>
            <a:pPr/>
            <a:r>
              <a:t>&gt;&gt;&gt; x=X()</a:t>
            </a:r>
          </a:p>
          <a:p>
            <a:pPr/>
            <a:r>
              <a:t>&gt;&gt;&gt; print(x)</a:t>
            </a:r>
          </a:p>
          <a:p>
            <a:pPr/>
            <a:r>
              <a:t>&lt;__main__.X object at 0x7facf6f1cee0&gt;</a:t>
            </a:r>
          </a:p>
          <a:p>
            <a:pPr/>
            <a:r>
              <a:t>&gt;&gt;&gt;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ked List as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Stack</a:t>
            </a:r>
          </a:p>
        </p:txBody>
      </p:sp>
      <p:sp>
        <p:nvSpPr>
          <p:cNvPr id="266" name="Step 2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Step 2:</a:t>
            </a:r>
          </a:p>
          <a:p>
            <a:pPr lvl="1"/>
            <a:r>
              <a:t>Reset self.head to the next node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4341798"/>
            <a:ext cx="6807200" cy="363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inked List as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Stack</a:t>
            </a:r>
          </a:p>
        </p:txBody>
      </p:sp>
      <p:sp>
        <p:nvSpPr>
          <p:cNvPr id="270" name="Automati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Automatic:</a:t>
            </a:r>
          </a:p>
          <a:p>
            <a:pPr lvl="1"/>
            <a:r>
              <a:t>There are no links to the previous head</a:t>
            </a:r>
          </a:p>
          <a:p>
            <a:pPr lvl="2"/>
            <a:r>
              <a:t>The Garbage collection can remove the node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5104019"/>
            <a:ext cx="6807200" cy="364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inked List as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Stack</a:t>
            </a:r>
          </a:p>
        </p:txBody>
      </p:sp>
      <p:sp>
        <p:nvSpPr>
          <p:cNvPr id="274" name="Python co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code:</a:t>
            </a:r>
          </a:p>
          <a:p>
            <a:pPr lvl="1"/>
            <a:r>
              <a:t>Add error handling if the linked list is empty</a:t>
            </a:r>
          </a:p>
        </p:txBody>
      </p:sp>
      <p:sp>
        <p:nvSpPr>
          <p:cNvPr id="275" name="def pop(self):…"/>
          <p:cNvSpPr txBox="1"/>
          <p:nvPr/>
        </p:nvSpPr>
        <p:spPr>
          <a:xfrm>
            <a:off x="-1" y="5392640"/>
            <a:ext cx="1291798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pop(self):</a:t>
            </a:r>
          </a:p>
          <a:p>
            <a:pPr/>
            <a:r>
              <a:t>        if not self.head:</a:t>
            </a:r>
          </a:p>
          <a:p>
            <a:pPr/>
            <a:r>
              <a:t>            raise ValueError('Popping from empty stack')</a:t>
            </a:r>
          </a:p>
          <a:p>
            <a:pPr/>
            <a:r>
              <a:t>        record = self.head.record</a:t>
            </a:r>
          </a:p>
          <a:p>
            <a:pPr/>
            <a:r>
              <a:t>        self.head = self.head.next_node</a:t>
            </a:r>
          </a:p>
          <a:p>
            <a:pPr/>
            <a:r>
              <a:t>        return 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278" name="Now we need to either pop at the tail or push at the tai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need to either pop at the tail or push at the tail</a:t>
            </a:r>
          </a:p>
          <a:p>
            <a:pPr lvl="1"/>
            <a:r>
              <a:t>Push at the tail</a:t>
            </a:r>
          </a:p>
          <a:p>
            <a:pPr lvl="2"/>
            <a:r>
              <a:t>Idea: Have 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r>
              <a:t> node pointer walk through the list</a:t>
            </a:r>
          </a:p>
          <a:p>
            <a:pPr lvl="2"/>
            <a:r>
              <a:t>Check if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current.next_node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If it is: This is the last node and we insert the new node there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281" name="Create a new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new node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4366536"/>
            <a:ext cx="10439400" cy="410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285" name="Adjust current to find the last node in the linked l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Adjust current to find the last node in the linked list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4493757"/>
            <a:ext cx="10439400" cy="410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289" name="Reset the next_node in the current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Reset the next_node in the current node 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3810000"/>
            <a:ext cx="10439400" cy="410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293" name="Create new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new node</a:t>
            </a:r>
          </a:p>
        </p:txBody>
      </p:sp>
      <p:sp>
        <p:nvSpPr>
          <p:cNvPr id="294" name="def push(self, record):…"/>
          <p:cNvSpPr txBox="1"/>
          <p:nvPr/>
        </p:nvSpPr>
        <p:spPr>
          <a:xfrm>
            <a:off x="1351481" y="3740149"/>
            <a:ext cx="1131752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push(self, record):</a:t>
            </a:r>
          </a:p>
          <a:p>
            <a:pPr/>
            <a:r>
              <a:t>        </a:t>
            </a:r>
            <a:r>
              <a:rPr b="1"/>
              <a:t>new_node = Node(record)</a:t>
            </a:r>
          </a:p>
          <a:p>
            <a:pPr/>
            <a:r>
              <a:t>        if not self.head:</a:t>
            </a:r>
          </a:p>
          <a:p>
            <a:pPr/>
            <a:r>
              <a:t>            self.head = new_node</a:t>
            </a:r>
          </a:p>
          <a:p>
            <a:pPr/>
            <a:r>
              <a:t>            return</a:t>
            </a:r>
          </a:p>
          <a:p>
            <a:pPr/>
            <a:r>
              <a:t>        current_node = self.head</a:t>
            </a:r>
          </a:p>
          <a:p>
            <a:pPr/>
            <a:r>
              <a:t>        while current_node.next_node:</a:t>
            </a:r>
          </a:p>
          <a:p>
            <a:pPr/>
            <a:r>
              <a:t>            current_node = current_node.next_node</a:t>
            </a:r>
          </a:p>
          <a:p>
            <a:pPr/>
            <a:r>
              <a:t>        current_node.next_node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297" name="Speci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case:</a:t>
            </a:r>
          </a:p>
          <a:p>
            <a:pPr lvl="1"/>
            <a:r>
              <a:t>The linked list is empty</a:t>
            </a:r>
          </a:p>
        </p:txBody>
      </p:sp>
      <p:sp>
        <p:nvSpPr>
          <p:cNvPr id="298" name="def push(self, record):…"/>
          <p:cNvSpPr txBox="1"/>
          <p:nvPr/>
        </p:nvSpPr>
        <p:spPr>
          <a:xfrm>
            <a:off x="1167718" y="4593314"/>
            <a:ext cx="1131752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push(self,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</a:t>
            </a:r>
            <a:r>
              <a:rPr b="1"/>
              <a:t>if not self.head:</a:t>
            </a:r>
            <a:endParaRPr b="1"/>
          </a:p>
          <a:p>
            <a:pPr>
              <a:defRPr b="1"/>
            </a:pPr>
            <a:r>
              <a:t>            self.head = new_node</a:t>
            </a:r>
          </a:p>
          <a:p>
            <a:pPr>
              <a:defRPr b="1"/>
            </a:pPr>
            <a:r>
              <a:t>            return</a:t>
            </a:r>
          </a:p>
          <a:p>
            <a:pPr/>
            <a:r>
              <a:t>        current_node = self.head</a:t>
            </a:r>
          </a:p>
          <a:p>
            <a:pPr/>
            <a:r>
              <a:t>        while current_node.next_node:</a:t>
            </a:r>
          </a:p>
          <a:p>
            <a:pPr/>
            <a:r>
              <a:t>            current_node = current_node.next_node</a:t>
            </a:r>
          </a:p>
          <a:p>
            <a:pPr/>
            <a:r>
              <a:t>        current_node.next_node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301" name="Set current_node to the beginning of que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to the beginning of queue</a:t>
            </a:r>
          </a:p>
          <a:p>
            <a:pPr lvl="1"/>
            <a:r>
              <a:t>Then move until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current_node.next_node</a:t>
            </a:r>
            <a:r>
              <a:t> is None</a:t>
            </a:r>
          </a:p>
        </p:txBody>
      </p:sp>
      <p:sp>
        <p:nvSpPr>
          <p:cNvPr id="302" name="def push(self, record):…"/>
          <p:cNvSpPr txBox="1"/>
          <p:nvPr/>
        </p:nvSpPr>
        <p:spPr>
          <a:xfrm>
            <a:off x="432664" y="4550906"/>
            <a:ext cx="1131752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push(self,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if not self.head:</a:t>
            </a:r>
          </a:p>
          <a:p>
            <a:pPr/>
            <a:r>
              <a:t>            self.head = new_node</a:t>
            </a:r>
          </a:p>
          <a:p>
            <a:pPr/>
            <a:r>
              <a:t>            return</a:t>
            </a:r>
          </a:p>
          <a:p>
            <a:pPr/>
            <a:r>
              <a:t>        </a:t>
            </a:r>
            <a:r>
              <a:rPr b="1"/>
              <a:t>current_node = self.head</a:t>
            </a:r>
            <a:endParaRPr b="1"/>
          </a:p>
          <a:p>
            <a:pPr>
              <a:defRPr b="1"/>
            </a:pPr>
            <a:r>
              <a:t>        while current_node.next_node:</a:t>
            </a:r>
          </a:p>
          <a:p>
            <a:pPr/>
            <a:r>
              <a:t>            current_node = current_node.next_node</a:t>
            </a:r>
          </a:p>
          <a:p>
            <a:pPr/>
            <a:r>
              <a:t>        current_node.next_node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32" name="Implementing a n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a node</a:t>
            </a:r>
          </a:p>
          <a:p>
            <a:pPr lvl="1"/>
            <a:r>
              <a:t>Need fields for </a:t>
            </a:r>
          </a:p>
          <a:p>
            <a:pPr lvl="2"/>
            <a:r>
              <a:t>next node (by default Null)</a:t>
            </a:r>
          </a:p>
          <a:p>
            <a:pPr lvl="2"/>
            <a:r>
              <a:t>object stored in linked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Linked List as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as Queue</a:t>
            </a:r>
          </a:p>
        </p:txBody>
      </p:sp>
      <p:sp>
        <p:nvSpPr>
          <p:cNvPr id="305" name="Now, current_node is pointing to the last n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Now, current_node is pointing to the last node</a:t>
            </a:r>
          </a:p>
          <a:p>
            <a:pPr lvl="1"/>
            <a:r>
              <a:t>So we can connect it to the new node</a:t>
            </a:r>
          </a:p>
        </p:txBody>
      </p:sp>
      <p:sp>
        <p:nvSpPr>
          <p:cNvPr id="306" name="def push(self, record):…"/>
          <p:cNvSpPr txBox="1"/>
          <p:nvPr/>
        </p:nvSpPr>
        <p:spPr>
          <a:xfrm>
            <a:off x="588156" y="4607449"/>
            <a:ext cx="1131752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push(self,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if not self.head:</a:t>
            </a:r>
          </a:p>
          <a:p>
            <a:pPr/>
            <a:r>
              <a:t>            self.head = new_node</a:t>
            </a:r>
          </a:p>
          <a:p>
            <a:pPr/>
            <a:r>
              <a:t>            return</a:t>
            </a:r>
          </a:p>
          <a:p>
            <a:pPr/>
            <a:r>
              <a:t>        current_node = self.head</a:t>
            </a:r>
          </a:p>
          <a:p>
            <a:pPr/>
            <a:r>
              <a:t>        while current_node.next_node:</a:t>
            </a:r>
          </a:p>
          <a:p>
            <a:pPr/>
            <a:r>
              <a:t>            current_node = current_node.next_node</a:t>
            </a:r>
          </a:p>
          <a:p>
            <a:pPr/>
            <a:r>
              <a:t>        </a:t>
            </a:r>
            <a:r>
              <a:rPr b="1"/>
              <a:t>current_node.next_node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09" name="A different type of recor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different type of records:</a:t>
            </a:r>
          </a:p>
          <a:p>
            <a:pPr lvl="1"/>
            <a:r>
              <a:t>Key and rest of record </a:t>
            </a:r>
          </a:p>
          <a:p>
            <a:pPr lvl="1"/>
            <a:r>
              <a:t>Example: customer data is organized by giving the customer a unique identifier</a:t>
            </a:r>
          </a:p>
          <a:p>
            <a:pPr lvl="2"/>
            <a:r>
              <a:t>We look up customer data by using the unique ID</a:t>
            </a:r>
          </a:p>
          <a:p>
            <a:pPr/>
            <a:r>
              <a:t>Ordered Linked List:</a:t>
            </a:r>
          </a:p>
          <a:p>
            <a:pPr lvl="1"/>
            <a:r>
              <a:t>Linked list where records are ordered by a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12" name="Have a node structure that has both key and reco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Have a node structure that has both key and record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k1 &lt; k2 &lt; k3 &lt; k4</a:t>
            </a:r>
          </a:p>
          <a:p>
            <a:pPr/>
            <a:r>
              <a:t>Advantage: Avoid records that duplicate the key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811" y="4037204"/>
            <a:ext cx="11271178" cy="1925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16" name="Modify the current node structure to have a ke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Modify the current node structure to have a key</a:t>
            </a:r>
          </a:p>
        </p:txBody>
      </p:sp>
      <p:sp>
        <p:nvSpPr>
          <p:cNvPr id="317" name="class Node:…"/>
          <p:cNvSpPr txBox="1"/>
          <p:nvPr/>
        </p:nvSpPr>
        <p:spPr>
          <a:xfrm>
            <a:off x="952500" y="3822699"/>
            <a:ext cx="10631612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class Node:</a:t>
            </a:r>
          </a:p>
          <a:p>
            <a:pPr>
              <a:defRPr sz="2300"/>
            </a:pPr>
            <a:r>
              <a:t>    def __init__(self, key,  my_record):</a:t>
            </a:r>
          </a:p>
          <a:p>
            <a:pPr>
              <a:defRPr sz="2300"/>
            </a:pPr>
            <a:r>
              <a:t>        </a:t>
            </a:r>
            <a:r>
              <a:rPr b="1"/>
              <a:t>self.key = key</a:t>
            </a:r>
            <a:endParaRPr b="1"/>
          </a:p>
          <a:p>
            <a:pPr>
              <a:defRPr sz="2300"/>
            </a:pPr>
            <a:r>
              <a:t>        self.next_node = None</a:t>
            </a:r>
          </a:p>
          <a:p>
            <a:pPr>
              <a:defRPr sz="2300"/>
            </a:pPr>
            <a:r>
              <a:t>        self.record = my_record</a:t>
            </a:r>
          </a:p>
          <a:p>
            <a:pPr>
              <a:defRPr sz="2300"/>
            </a:pPr>
            <a:r>
              <a:t>    def __repr__(self):</a:t>
            </a:r>
          </a:p>
          <a:p>
            <a:pPr>
              <a:defRPr sz="2300"/>
            </a:pPr>
            <a:r>
              <a:t>        string = "Class Node "</a:t>
            </a:r>
          </a:p>
          <a:p>
            <a:pPr>
              <a:defRPr sz="2300"/>
            </a:pPr>
            <a:r>
              <a:t>        string += str(id(self))</a:t>
            </a:r>
          </a:p>
          <a:p>
            <a:pPr>
              <a:defRPr sz="2300"/>
            </a:pPr>
            <a:r>
              <a:t>        if self.next_node:</a:t>
            </a:r>
          </a:p>
          <a:p>
            <a:pPr>
              <a:defRPr sz="2300"/>
            </a:pPr>
            <a:r>
              <a:t>            string += ", next is " + str(id(self.next_node))</a:t>
            </a:r>
          </a:p>
          <a:p>
            <a:pPr>
              <a:defRPr sz="2300"/>
            </a:pPr>
            <a:r>
              <a:t>        else:</a:t>
            </a:r>
          </a:p>
          <a:p>
            <a:pPr>
              <a:defRPr sz="2300"/>
            </a:pPr>
            <a:r>
              <a:t>            string += ", end node "</a:t>
            </a:r>
          </a:p>
          <a:p>
            <a:pPr>
              <a:defRPr sz="2300"/>
            </a:pPr>
            <a:r>
              <a:t>        string += ", record is " + str(self.record)</a:t>
            </a:r>
          </a:p>
          <a:p>
            <a:pPr>
              <a:defRPr sz="2300"/>
            </a:pPr>
            <a:r>
              <a:t>        string += ", key is " + str(self.key)</a:t>
            </a:r>
          </a:p>
          <a:p>
            <a:pPr>
              <a:defRPr sz="2300"/>
            </a:pPr>
            <a:r>
              <a:t>        return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20" name="We implement an Ordered Linked List as a cl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implement an Ordered Linked List as a class</a:t>
            </a:r>
          </a:p>
          <a:p>
            <a:pPr lvl="1"/>
            <a:r>
              <a:t>Initially empty</a:t>
            </a:r>
          </a:p>
        </p:txBody>
      </p:sp>
      <p:sp>
        <p:nvSpPr>
          <p:cNvPr id="321" name="class OLL:…"/>
          <p:cNvSpPr txBox="1"/>
          <p:nvPr/>
        </p:nvSpPr>
        <p:spPr>
          <a:xfrm>
            <a:off x="3541883" y="4516752"/>
            <a:ext cx="560159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OLL:</a:t>
            </a:r>
          </a:p>
          <a:p>
            <a:pPr/>
            <a:r>
              <a:t>    def __init__(self):</a:t>
            </a:r>
          </a:p>
          <a:p>
            <a:pPr/>
            <a:r>
              <a:t>        self.head =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24" name="The linked list assures that the keys increase as we move from the head to the tai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linked list assures that the keys increase as we move from the head to the tail</a:t>
            </a:r>
          </a:p>
          <a:p>
            <a:pPr lvl="1"/>
            <a:r>
              <a:t>This is done by careful structuring of the insert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27" name="First exception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exceptional case:</a:t>
            </a:r>
          </a:p>
          <a:p>
            <a:pPr lvl="1"/>
            <a:r>
              <a:t>The list is empty</a:t>
            </a:r>
          </a:p>
          <a:p>
            <a:pPr lvl="2"/>
            <a:r>
              <a:t>Then just make the new_node the head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7850" y="5452386"/>
            <a:ext cx="9309101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31" name="Python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Code</a:t>
            </a:r>
          </a:p>
          <a:p>
            <a:pPr lvl="1"/>
            <a:r>
              <a:t>The list is empty if self.head is None</a:t>
            </a:r>
          </a:p>
        </p:txBody>
      </p:sp>
      <p:sp>
        <p:nvSpPr>
          <p:cNvPr id="332" name="def insert(self, key, record):…"/>
          <p:cNvSpPr txBox="1"/>
          <p:nvPr/>
        </p:nvSpPr>
        <p:spPr>
          <a:xfrm>
            <a:off x="2329780" y="5331075"/>
            <a:ext cx="834524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insert(self, key, record):</a:t>
            </a:r>
          </a:p>
          <a:p>
            <a:pPr/>
            <a:r>
              <a:t>        new_node = Node(key, record)</a:t>
            </a:r>
          </a:p>
          <a:p>
            <a:pPr/>
            <a:r>
              <a:t>        if not self.head:</a:t>
            </a:r>
          </a:p>
          <a:p>
            <a:pPr/>
            <a:r>
              <a:t>            self.head = new_node</a:t>
            </a:r>
          </a:p>
          <a:p>
            <a:pPr/>
            <a:r>
              <a:t>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35" name="Second speci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Second special case:</a:t>
            </a:r>
          </a:p>
          <a:p>
            <a:pPr lvl="1"/>
            <a:r>
              <a:t>The new key is the smallest and we need to insert at the beginning</a:t>
            </a:r>
          </a:p>
        </p:txBody>
      </p:sp>
      <p:pic>
        <p:nvPicPr>
          <p:cNvPr id="3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9" y="3915746"/>
            <a:ext cx="12712701" cy="524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39" name="Need to change two pointers…"/>
          <p:cNvSpPr txBox="1"/>
          <p:nvPr>
            <p:ph type="body" sz="quarter" idx="1"/>
          </p:nvPr>
        </p:nvSpPr>
        <p:spPr>
          <a:xfrm>
            <a:off x="952500" y="2590800"/>
            <a:ext cx="11099800" cy="1787472"/>
          </a:xfrm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Need to change two pointers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oll needs to point to the new node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new_node needs to point to the old oll.head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4238815"/>
            <a:ext cx="12712700" cy="524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35" name="class Node:…"/>
          <p:cNvSpPr txBox="1"/>
          <p:nvPr/>
        </p:nvSpPr>
        <p:spPr>
          <a:xfrm>
            <a:off x="2558417" y="3047999"/>
            <a:ext cx="788796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Node:</a:t>
            </a:r>
          </a:p>
          <a:p>
            <a:pPr/>
            <a:r>
              <a:t>    def __init__(self, my_record):</a:t>
            </a:r>
          </a:p>
          <a:p>
            <a:pPr/>
            <a:r>
              <a:t>        self.next_node = None</a:t>
            </a:r>
          </a:p>
          <a:p>
            <a:pPr/>
            <a:r>
              <a:t>        self.record = my_record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43" name="elif key &lt; self.head.key:…"/>
          <p:cNvSpPr txBox="1"/>
          <p:nvPr/>
        </p:nvSpPr>
        <p:spPr>
          <a:xfrm>
            <a:off x="1588086" y="2054755"/>
            <a:ext cx="811660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elif key &lt; self.head.key:</a:t>
            </a:r>
          </a:p>
          <a:p>
            <a:pPr/>
            <a:r>
              <a:t>     new_node.next_node = self.head</a:t>
            </a:r>
          </a:p>
          <a:p>
            <a:pPr/>
            <a:r>
              <a:t>     self.head = new_node</a:t>
            </a:r>
          </a:p>
          <a:p>
            <a:pPr/>
            <a:r>
              <a:t>     return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730" y="4024257"/>
            <a:ext cx="10585340" cy="4367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47" name="Normal case: We insert in the midd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Normal case: We insert in the middle</a:t>
            </a:r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3284993"/>
            <a:ext cx="12712701" cy="524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51" name="Normal case: We insert in the midd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Normal case: We insert in the middle</a:t>
            </a:r>
          </a:p>
          <a:p>
            <a:pPr lvl="1"/>
            <a:r>
              <a:t>Need to change two pointers</a:t>
            </a:r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3924780"/>
            <a:ext cx="12725401" cy="525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55" name="Tric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Trick:</a:t>
            </a:r>
          </a:p>
          <a:p>
            <a:pPr lvl="1"/>
            <a:r>
              <a:t>Do not loose access, therefore set the pointer in new_node first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58" name="else:…"/>
          <p:cNvSpPr txBox="1"/>
          <p:nvPr/>
        </p:nvSpPr>
        <p:spPr>
          <a:xfrm>
            <a:off x="544091" y="3103767"/>
            <a:ext cx="11637616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else:</a:t>
            </a:r>
          </a:p>
          <a:p>
            <a:pPr>
              <a:defRPr sz="2100"/>
            </a:pPr>
            <a:r>
              <a:t>     current_node = self.head</a:t>
            </a:r>
          </a:p>
          <a:p>
            <a:pPr>
              <a:defRPr sz="2100"/>
            </a:pPr>
            <a:r>
              <a:t>     while current_node:</a:t>
            </a:r>
          </a:p>
          <a:p>
            <a:pPr>
              <a:defRPr sz="2100"/>
            </a:pPr>
            <a:r>
              <a:t>         if current_node.next_node and key &lt; current_node.next_node.key:</a:t>
            </a:r>
          </a:p>
          <a:p>
            <a:pPr>
              <a:defRPr sz="2100"/>
            </a:pPr>
            <a:r>
              <a:t>            new_node.next_node = current_node.next_node</a:t>
            </a:r>
          </a:p>
          <a:p>
            <a:pPr>
              <a:defRPr sz="2100"/>
            </a:pPr>
            <a:r>
              <a:t>            current_node.next_node = new_node</a:t>
            </a:r>
          </a:p>
          <a:p>
            <a:pPr>
              <a:defRPr sz="2100"/>
            </a:pPr>
            <a:r>
              <a:t>            return</a:t>
            </a:r>
          </a:p>
          <a:p>
            <a:pPr>
              <a:defRPr sz="2100"/>
            </a:pPr>
            <a:r>
              <a:t>     current_node = current_node.next_node 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7343" y="5849699"/>
            <a:ext cx="8130114" cy="3359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62" name="Final case: The new key is the largest and we need to insert at the e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case: The new key is the largest and we need to insert at the end</a:t>
            </a:r>
          </a:p>
          <a:p>
            <a:pPr lvl="1"/>
            <a:r>
              <a:t>This can be achieved with the previous code</a:t>
            </a:r>
          </a:p>
          <a:p>
            <a:pPr lvl="2"/>
            <a:r>
              <a:t>But if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points to the last node</a:t>
            </a:r>
          </a:p>
          <a:p>
            <a:pPr lvl="2"/>
            <a:r>
              <a:t>Then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current_node.next_node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254250"/>
            <a:ext cx="12712700" cy="524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68" name="Resetting new_node.next_node to current_node.next does not cause any har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Resetting new_node.next_node to current_node.next does not cause any harm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706" y="4115169"/>
            <a:ext cx="10317388" cy="4261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72" name="We need to add one clause to the if statemen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</a:lstStyle>
          <a:p>
            <a:pPr/>
            <a:r>
              <a:t>We need to add one clause to the if statement:</a:t>
            </a:r>
          </a:p>
          <a:p>
            <a:pPr lvl="1"/>
            <a:r>
              <a:t>if current_node.next ==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75" name="else:…"/>
          <p:cNvSpPr txBox="1"/>
          <p:nvPr/>
        </p:nvSpPr>
        <p:spPr>
          <a:xfrm>
            <a:off x="157353" y="3492179"/>
            <a:ext cx="10593506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else:</a:t>
            </a:r>
          </a:p>
          <a:p>
            <a:pPr>
              <a:defRPr sz="2500"/>
            </a:pPr>
            <a:r>
              <a:t>    current_node = self.head</a:t>
            </a:r>
          </a:p>
          <a:p>
            <a:pPr>
              <a:defRPr sz="2500"/>
            </a:pPr>
            <a:r>
              <a:t>    while current_node:</a:t>
            </a:r>
          </a:p>
          <a:p>
            <a:pPr>
              <a:defRPr sz="2500"/>
            </a:pPr>
            <a:r>
              <a:t>        if (</a:t>
            </a:r>
            <a:r>
              <a:rPr b="1"/>
              <a:t>not current_node.next_node</a:t>
            </a:r>
            <a:r>
              <a:t> or</a:t>
            </a:r>
          </a:p>
          <a:p>
            <a:pPr>
              <a:defRPr sz="2500"/>
            </a:pPr>
            <a:r>
              <a:t>            current_node.next_node and key &lt; </a:t>
            </a:r>
          </a:p>
          <a:p>
            <a:pPr>
              <a:defRPr sz="2500"/>
            </a:pPr>
            <a:r>
              <a:t>            current_node.next_node.key):</a:t>
            </a:r>
          </a:p>
          <a:p>
            <a:pPr>
              <a:defRPr sz="2500"/>
            </a:pPr>
            <a:r>
              <a:t>            new_node.next_node = current_node.next_node</a:t>
            </a:r>
          </a:p>
          <a:p>
            <a:pPr>
              <a:defRPr sz="2500"/>
            </a:pPr>
            <a:r>
              <a:t>            current_node.next_node = new_node</a:t>
            </a:r>
          </a:p>
          <a:p>
            <a:pPr>
              <a:defRPr sz="2500"/>
            </a:pPr>
            <a:r>
              <a:t>            return</a:t>
            </a:r>
          </a:p>
          <a:p>
            <a:pPr>
              <a:defRPr sz="2500"/>
            </a:pPr>
            <a:r>
              <a:t>        current_node = current_node.next_node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38" name="class Node:…"/>
          <p:cNvSpPr txBox="1"/>
          <p:nvPr/>
        </p:nvSpPr>
        <p:spPr>
          <a:xfrm>
            <a:off x="43408" y="2184400"/>
            <a:ext cx="12917984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Node:</a:t>
            </a:r>
          </a:p>
          <a:p>
            <a:pPr/>
            <a:r>
              <a:t>       def __repr__(self):</a:t>
            </a:r>
          </a:p>
          <a:p>
            <a:pPr/>
            <a:r>
              <a:t>        string = "Class Node "</a:t>
            </a:r>
          </a:p>
          <a:p>
            <a:pPr/>
            <a:r>
              <a:t>        string += str(id(self))</a:t>
            </a:r>
          </a:p>
          <a:p>
            <a:pPr/>
            <a:r>
              <a:t>        string += ", next is " + str(id(self.next_node))</a:t>
            </a:r>
          </a:p>
          <a:p>
            <a:pPr/>
            <a:r>
              <a:t>        string += ", record is " + str(self.record)</a:t>
            </a:r>
          </a:p>
          <a:p>
            <a:pPr/>
            <a:r>
              <a:t>        return string</a:t>
            </a:r>
          </a:p>
          <a:p>
            <a:pPr/>
            <a:r>
              <a:t>        </a:t>
            </a:r>
          </a:p>
        </p:txBody>
      </p:sp>
      <p:sp>
        <p:nvSpPr>
          <p:cNvPr id="139" name="We use the id-trick in order to find the memory address of the nodes in CPython"/>
          <p:cNvSpPr txBox="1"/>
          <p:nvPr>
            <p:ph type="body" sz="half" idx="1"/>
          </p:nvPr>
        </p:nvSpPr>
        <p:spPr>
          <a:xfrm>
            <a:off x="952500" y="5467586"/>
            <a:ext cx="11099800" cy="3409714"/>
          </a:xfrm>
          <a:prstGeom prst="rect">
            <a:avLst/>
          </a:prstGeom>
        </p:spPr>
        <p:txBody>
          <a:bodyPr anchor="t"/>
          <a:lstStyle/>
          <a:p>
            <a:pPr/>
            <a:r>
              <a:t>We use the id-trick in order to find the memory address of the nodes in CPython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78" name="How do we delete a record by k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delete a record by key</a:t>
            </a:r>
          </a:p>
          <a:p>
            <a:pPr lvl="1"/>
            <a:r>
              <a:t>Case 1:  Deleting first record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9" y="4876800"/>
            <a:ext cx="127127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pic>
        <p:nvPicPr>
          <p:cNvPr id="3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5734049"/>
            <a:ext cx="12712701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def delete(self, key):…"/>
          <p:cNvSpPr txBox="1"/>
          <p:nvPr/>
        </p:nvSpPr>
        <p:spPr>
          <a:xfrm>
            <a:off x="1311170" y="2413000"/>
            <a:ext cx="994570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delete(self, key):</a:t>
            </a:r>
          </a:p>
          <a:p>
            <a:pPr/>
            <a:r>
              <a:t>        if not self.head:</a:t>
            </a:r>
          </a:p>
          <a:p>
            <a:pPr/>
            <a:r>
              <a:t>            return False</a:t>
            </a:r>
          </a:p>
          <a:p>
            <a:pPr/>
            <a:r>
              <a:t>        elif </a:t>
            </a:r>
            <a:r>
              <a:rPr b="1"/>
              <a:t>self.head.key == key:</a:t>
            </a:r>
          </a:p>
          <a:p>
            <a:pPr/>
            <a:r>
              <a:t>            self.head = self.head.next_node</a:t>
            </a:r>
          </a:p>
          <a:p>
            <a:pPr/>
            <a:r>
              <a:t>            return True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86" name="Deletion by ke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Deletion by key:</a:t>
            </a:r>
          </a:p>
          <a:p>
            <a:pPr lvl="1"/>
            <a:r>
              <a:t>Find the node before the node with the key</a:t>
            </a:r>
          </a:p>
          <a:p>
            <a:pPr lvl="1"/>
            <a:r>
              <a:t>Reset the next-node link in that node</a:t>
            </a:r>
          </a:p>
          <a:p>
            <a:pPr/>
            <a:r>
              <a:t>Special cases:</a:t>
            </a:r>
          </a:p>
          <a:p>
            <a:pPr lvl="1"/>
            <a:r>
              <a:t>the list is empty: return False</a:t>
            </a:r>
          </a:p>
          <a:p>
            <a:pPr lvl="1"/>
            <a:r>
              <a:t>the node to be deleted is the first:</a:t>
            </a:r>
          </a:p>
          <a:p>
            <a:pPr lvl="2"/>
            <a:r>
              <a:t>Reset the list.head to the next node and return True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89" name="Delete first nod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 first node: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993" y="3849029"/>
            <a:ext cx="12212814" cy="2720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93" name="Common case: Delete in the middle or at the tail"/>
          <p:cNvSpPr txBox="1"/>
          <p:nvPr>
            <p:ph type="body" idx="1"/>
          </p:nvPr>
        </p:nvSpPr>
        <p:spPr>
          <a:xfrm>
            <a:off x="952500" y="2597149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Common case: Delete in the middle or at the tail</a:t>
            </a:r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190" y="6527557"/>
            <a:ext cx="10836420" cy="2890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190" y="3431583"/>
            <a:ext cx="10836420" cy="2890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398" name="If we fall of the end of the lis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fall of the end of the list:</a:t>
            </a:r>
          </a:p>
          <a:p>
            <a:pPr lvl="1"/>
            <a:r>
              <a:t>key was not present: return False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401" name="Homewor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Homework</a:t>
            </a:r>
          </a:p>
        </p:txBody>
      </p:sp>
      <p:sp>
        <p:nvSpPr>
          <p:cNvPr id="402" name="def delete(self, key):…"/>
          <p:cNvSpPr txBox="1"/>
          <p:nvPr/>
        </p:nvSpPr>
        <p:spPr>
          <a:xfrm>
            <a:off x="249658" y="3587749"/>
            <a:ext cx="11698587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def delete(self, key):</a:t>
            </a:r>
          </a:p>
          <a:p>
            <a:pPr>
              <a:defRPr sz="1900"/>
            </a:pPr>
            <a:r>
              <a:t>        if not self.head:</a:t>
            </a:r>
          </a:p>
          <a:p>
            <a:pPr>
              <a:defRPr sz="1900"/>
            </a:pPr>
            <a:r>
              <a:t>            return False</a:t>
            </a:r>
          </a:p>
          <a:p>
            <a:pPr>
              <a:defRPr sz="1900"/>
            </a:pPr>
            <a:r>
              <a:t>        elif self.head.key == key:</a:t>
            </a:r>
          </a:p>
          <a:p>
            <a:pPr>
              <a:defRPr sz="1900"/>
            </a:pPr>
            <a:r>
              <a:t>            ***</a:t>
            </a:r>
          </a:p>
          <a:p>
            <a:pPr>
              <a:defRPr sz="1900"/>
            </a:pPr>
            <a:r>
              <a:t>            return True</a:t>
            </a:r>
          </a:p>
          <a:p>
            <a:pPr>
              <a:defRPr sz="1900"/>
            </a:pPr>
            <a:r>
              <a:t>        else:</a:t>
            </a:r>
          </a:p>
          <a:p>
            <a:pPr>
              <a:defRPr sz="1900"/>
            </a:pPr>
            <a:r>
              <a:t>            current_node = self.head</a:t>
            </a:r>
          </a:p>
          <a:p>
            <a:pPr>
              <a:defRPr sz="1900"/>
            </a:pPr>
            <a:r>
              <a:t>            while current_node:</a:t>
            </a:r>
          </a:p>
          <a:p>
            <a:pPr>
              <a:defRPr sz="1900"/>
            </a:pPr>
            <a:r>
              <a:t>                if current_node.next_node and key == current_node.next_node.key:</a:t>
            </a:r>
          </a:p>
          <a:p>
            <a:pPr>
              <a:defRPr sz="1900"/>
            </a:pPr>
            <a:r>
              <a:t>                     ****</a:t>
            </a:r>
          </a:p>
          <a:p>
            <a:pPr>
              <a:defRPr sz="1900"/>
            </a:pPr>
            <a:r>
              <a:t>                elif not current_node.next_node:</a:t>
            </a:r>
          </a:p>
          <a:p>
            <a:pPr>
              <a:defRPr sz="1900"/>
            </a:pPr>
            <a:r>
              <a:t>                    return False</a:t>
            </a:r>
          </a:p>
          <a:p>
            <a:pPr>
              <a:defRPr sz="1900"/>
            </a:pPr>
            <a:r>
              <a:t>                current_node = current_node.next_node</a:t>
            </a:r>
          </a:p>
          <a:p>
            <a:pPr>
              <a:defRPr sz="1900"/>
            </a:pPr>
            <a:r>
              <a:t>            return False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42" name="Next task is to link the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Next task is to link the nodes</a:t>
            </a:r>
          </a:p>
          <a:p>
            <a:pPr/>
            <a:r>
              <a:t>A linked list is given by its initial node, the </a:t>
            </a:r>
            <a:r>
              <a:rPr i="1"/>
              <a:t>head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1725" y="4222608"/>
            <a:ext cx="7944417" cy="4393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Lists</a:t>
            </a:r>
          </a:p>
        </p:txBody>
      </p:sp>
      <p:sp>
        <p:nvSpPr>
          <p:cNvPr id="146" name="To create a linked lis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create a linked list:</a:t>
            </a:r>
          </a:p>
          <a:p>
            <a:pPr lvl="1"/>
            <a:r>
              <a:t>Create a pointer to null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855" y="4593950"/>
            <a:ext cx="2980568" cy="215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class Linked_List:…"/>
          <p:cNvSpPr txBox="1"/>
          <p:nvPr/>
        </p:nvSpPr>
        <p:spPr>
          <a:xfrm>
            <a:off x="6001560" y="4632050"/>
            <a:ext cx="560159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Linked_List:</a:t>
            </a:r>
          </a:p>
          <a:p>
            <a:pPr/>
            <a:r>
              <a:t>    def __init__(self):</a:t>
            </a:r>
          </a:p>
          <a:p>
            <a:pPr/>
            <a:r>
              <a:t>        self.head =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