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Algorithm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  <p:sp>
        <p:nvSpPr>
          <p:cNvPr id="120" name="Overview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Overview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  <p:sp>
        <p:nvSpPr>
          <p:cNvPr id="123" name="A generic recipe for comput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generic recipe for computation</a:t>
            </a:r>
          </a:p>
          <a:p>
            <a:pPr lvl="1"/>
            <a:r>
              <a:t>Should work on broad category of computers</a:t>
            </a:r>
          </a:p>
          <a:p>
            <a:pPr lvl="2"/>
            <a:r>
              <a:t>E.g. Algorithms for quantum computers, biological computers are / would be different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  <p:sp>
        <p:nvSpPr>
          <p:cNvPr id="126" name="Algorithms   Implement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Algorithms </a:t>
            </a:r>
            <a14:m>
              <m:oMath>
                <m:r>
                  <a:rPr xmlns:a="http://schemas.openxmlformats.org/drawingml/2006/main" sz="4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≠</m:t>
                </m:r>
              </m:oMath>
            </a14:m>
            <a:r>
              <a:t> Implementation</a:t>
            </a:r>
          </a:p>
          <a:p>
            <a:pPr lvl="1"/>
            <a:r>
              <a:t>An algorithm can be implemented more or less efficiently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  <p:sp>
        <p:nvSpPr>
          <p:cNvPr id="129" name="Correctnes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Correctness</a:t>
            </a:r>
          </a:p>
          <a:p>
            <a:pPr lvl="1"/>
            <a:r>
              <a:t>Can we prove that the answer given by an algorithm is correct?</a:t>
            </a:r>
          </a:p>
          <a:p>
            <a:pPr lvl="2"/>
            <a:r>
              <a:t>via Automated proof methods</a:t>
            </a:r>
          </a:p>
          <a:p>
            <a:pPr lvl="2"/>
            <a:r>
              <a:t>via human reasoning</a:t>
            </a:r>
          </a:p>
          <a:p>
            <a:pPr lvl="1"/>
            <a:r>
              <a:t>Often involves pseudo-code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  <p:sp>
        <p:nvSpPr>
          <p:cNvPr id="132" name="Correctness of Implement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Correctness of Implementation </a:t>
            </a:r>
          </a:p>
          <a:p>
            <a:pPr lvl="1"/>
            <a:r>
              <a:t>Formal methods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  <p:sp>
        <p:nvSpPr>
          <p:cNvPr id="135" name="Performan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Performance</a:t>
            </a:r>
          </a:p>
          <a:p>
            <a:pPr lvl="1"/>
            <a:r>
              <a:t>Needs to be measured independently of implementation</a:t>
            </a:r>
          </a:p>
          <a:p>
            <a:pPr lvl="1"/>
            <a:r>
              <a:t>Depends on the "instance size"</a:t>
            </a:r>
          </a:p>
          <a:p>
            <a:pPr lvl="2"/>
            <a:r>
              <a:t>Many problems in CS become proportionally </a:t>
            </a:r>
            <a:r>
              <a:rPr u="sng"/>
              <a:t>more difficult</a:t>
            </a:r>
            <a:r>
              <a:t> as they grow</a:t>
            </a:r>
          </a:p>
          <a:p>
            <a:pPr lvl="2"/>
            <a:r>
              <a:t>Use an "asymptotic" notation to capture behavior as we "scale up"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Impossibility Resul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Impossibility Results</a:t>
            </a:r>
          </a:p>
        </p:txBody>
      </p:sp>
      <p:sp>
        <p:nvSpPr>
          <p:cNvPr id="138" name="Can all problems be solved with a comput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all problems be solved with a computer</a:t>
            </a:r>
          </a:p>
          <a:p>
            <a:pPr lvl="1"/>
            <a:r>
              <a:t>Depends on the type of computer, but:</a:t>
            </a:r>
          </a:p>
          <a:p>
            <a:pPr lvl="2"/>
            <a:r>
              <a:t>In a very generic computing model, there are problems that cannot be solved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Impossibility Resul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Impossibility Results</a:t>
            </a:r>
          </a:p>
        </p:txBody>
      </p:sp>
      <p:sp>
        <p:nvSpPr>
          <p:cNvPr id="141" name="Are there problems that can become prohibitively expensive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Are there problems that can become prohibitively expensive?</a:t>
            </a:r>
          </a:p>
          <a:p>
            <a:pPr/>
            <a:r>
              <a:t>Answer: Probably yes.  There are classes of problems that become intractable as they scale up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