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ctivity: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Activity:</a:t>
            </a:r>
          </a:p>
          <a:p>
            <a:pPr/>
            <a:r>
              <a:t>Linear Hashing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146" name="Where would the records with the following (randomly picked) keys be inserted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would the records with the following (randomly picked) keys be inserted?</a:t>
            </a:r>
          </a:p>
          <a:p>
            <a:pPr/>
            <a:r>
              <a:t>98</a:t>
            </a:r>
          </a:p>
          <a:p>
            <a:pPr/>
            <a:r>
              <a:t>75</a:t>
            </a:r>
          </a:p>
          <a:p>
            <a:pPr/>
            <a:r>
              <a:t>25</a:t>
            </a:r>
          </a:p>
          <a:p>
            <a:pPr/>
            <a:r>
              <a:t>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49" name=". Rehash:   . Insert into bucket 2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Rehash: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Insert into bucket 2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  <a:r>
              <a:t>. Rehash: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11</m:t>
                </m:r>
              </m:oMath>
            </a14:m>
            <a:r>
              <a:t>. Insert into bucket 11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 Rehash: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25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</m:t>
                </m:r>
              </m:oMath>
            </a14:m>
            <a:r>
              <a:t>. Insert into bucket 9.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</m:t>
                </m:r>
              </m:oMath>
            </a14:m>
            <a:r>
              <a:t>. Insert into bucket 6.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152" name="Give the level and split pointer values as an LH file moves from 6 buckets to 2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 the level and split pointer values as an LH file moves from 6 buckets to 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graphicFrame>
        <p:nvGraphicFramePr>
          <p:cNvPr id="155" name="Table"/>
          <p:cNvGraphicFramePr/>
          <p:nvPr/>
        </p:nvGraphicFramePr>
        <p:xfrm>
          <a:off x="3606800" y="259715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778000"/>
                <a:gridCol w="1778000"/>
                <a:gridCol w="1778000"/>
              </a:tblGrid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 Neue"/>
                        </a:rPr>
                        <a:t>Nr o Buckets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 Neue"/>
                        </a:rPr>
                        <a:t>Level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 Neue"/>
                        </a:rPr>
                        <a:t>Split Ptr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Interpre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Interpretation</a:t>
            </a:r>
          </a:p>
        </p:txBody>
      </p:sp>
      <p:sp>
        <p:nvSpPr>
          <p:cNvPr id="158" name="We can encapsulate the behavior of the level and split pointer into the following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encapsulate the behavior of the level and split pointer into the following algorithm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We increment the split pointer</a:t>
            </a:r>
          </a:p>
          <a:p>
            <a:pPr lvl="1"/>
            <a:r>
              <a:t>If the split pointer equals </a:t>
            </a:r>
            <a14:m>
              <m:oMath>
                <m:sSup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m:rPr>
                        <m:nor/>
                      </m:rP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level</m:t>
                    </m:r>
                  </m:sup>
                </m:sSup>
              </m:oMath>
            </a14:m>
            <a:r>
              <a:t> then set the split pointer to zero and increment the level</a:t>
            </a:r>
          </a:p>
        </p:txBody>
      </p:sp>
      <p:sp>
        <p:nvSpPr>
          <p:cNvPr id="159" name="def split(level, split_pointer):…"/>
          <p:cNvSpPr txBox="1"/>
          <p:nvPr/>
        </p:nvSpPr>
        <p:spPr>
          <a:xfrm>
            <a:off x="3124199" y="3949700"/>
            <a:ext cx="6333234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split(level, split_pointer):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split_pointer +=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if split_pointer == 2**level: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split_pointer =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level +=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return (level, split_pointer)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rogramming 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Programming Exercise</a:t>
            </a:r>
          </a:p>
        </p:txBody>
      </p:sp>
      <p:sp>
        <p:nvSpPr>
          <p:cNvPr id="162" name="Using a programming platform of your choice, implement the LH addressing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Using a programming platform of your choice, implement the LH addressing algorithm </a:t>
            </a:r>
          </a:p>
          <a:p>
            <a:pPr/>
            <a:r>
              <a:t>Insert 1000 records with key uniformly selected between 0 and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32</m:t>
                    </m:r>
                  </m:sup>
                </m:sSup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into an LH file with (a) 12 and (b) 25 buckets.</a:t>
            </a:r>
          </a:p>
          <a:p>
            <a:pPr/>
            <a:r>
              <a:t>Look at the size of the buckets.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65" name="I changed the number to 1,000,00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 changed the number to 1,000,000</a:t>
            </a:r>
          </a:p>
          <a:p>
            <a:pPr lvl="1"/>
            <a:r>
              <a:t>For 12 buckets:</a:t>
            </a:r>
          </a:p>
        </p:txBody>
      </p:sp>
      <p:pic>
        <p:nvPicPr>
          <p:cNvPr id="166" name="d1.pdf" descr="d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37096" y="4876799"/>
            <a:ext cx="7330608" cy="43576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69" name="Here is the chart for 25 bucke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is the chart for 25 buckets</a:t>
            </a:r>
          </a:p>
        </p:txBody>
      </p:sp>
      <p:pic>
        <p:nvPicPr>
          <p:cNvPr id="170" name="d2.pdf" descr="d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59675" y="3657600"/>
            <a:ext cx="7885450" cy="47531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Interpre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Interpretation</a:t>
            </a:r>
          </a:p>
        </p:txBody>
      </p:sp>
      <p:sp>
        <p:nvSpPr>
          <p:cNvPr id="173" name="Even with a perfect hash function, an LH file has buckets of equal size only if the number of buckets is a power of two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Even with a perfect hash function, an LH file has buckets of equal size only if the number of buckets is a power of two.</a:t>
            </a:r>
          </a:p>
          <a:p>
            <a:pPr/>
            <a:r>
              <a:t>Otherwise, there are buckets already split in the current round and those not yet split. </a:t>
            </a:r>
          </a:p>
          <a:p>
            <a:pPr lvl="1"/>
            <a:r>
              <a:t>The latter have about twice as many records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File Sta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File State</a:t>
            </a:r>
          </a:p>
        </p:txBody>
      </p:sp>
      <p:sp>
        <p:nvSpPr>
          <p:cNvPr id="122" name="The file state of an LH file is determined by the number   of buck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file state of an LH file is determined by the number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of buckets</a:t>
            </a:r>
          </a:p>
          <a:p>
            <a:pPr lvl="1"/>
            <a:r>
              <a:t>level </a:t>
            </a:r>
            <a14:m>
              <m:oMath>
                <m: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1"/>
            <a:r>
              <a:t>split pointer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</a:p>
          <a:p>
            <a:pPr lvl="1"/>
            <a:r>
              <a:t>Formula: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 with </a:t>
            </a:r>
            <a14:m>
              <m:oMath>
                <m: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as high as possible, i.e. with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0,1,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ile Sta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File State</a:t>
            </a:r>
          </a:p>
        </p:txBody>
      </p:sp>
      <p:sp>
        <p:nvSpPr>
          <p:cNvPr id="125" name="Clarification regarding the literat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Clarification regarding the literature</a:t>
            </a:r>
          </a:p>
          <a:p>
            <a:pPr lvl="1"/>
            <a:r>
              <a:t>The original LH scheme can start with any number of buckets</a:t>
            </a:r>
          </a:p>
          <a:p>
            <a:pPr lvl="1"/>
            <a:r>
              <a:t>In this class, we are using the most common case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128" name="What is the level and the state of an LH file with 13 buckets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the level and the state of an LH file with 13 buckets?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31" name="We wr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write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13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</a:p>
          <a:p>
            <a:pPr lvl="1"/>
            <a:r>
              <a:t>Level is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⌊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13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⌋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</a:p>
          <a:p>
            <a:pPr lvl="1"/>
            <a:r>
              <a:t>Split pointer is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134" name="Where would the records with the following (randomly picked) keys be inserted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would the records with the following (randomly picked) keys be inserted?</a:t>
            </a:r>
          </a:p>
          <a:p>
            <a:pPr/>
            <a:r>
              <a:t>82</a:t>
            </a:r>
          </a:p>
          <a:p>
            <a:pPr/>
            <a:r>
              <a:t>27</a:t>
            </a:r>
          </a:p>
          <a:p>
            <a:pPr/>
            <a:r>
              <a:t>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37" name="Level is 3, so we use first remainder modulo   and   seco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Level is 3, so we use first remainder modulo </a:t>
            </a:r>
            <a14:m>
              <m:oMath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</m:oMath>
            </a14:m>
            <a:r>
              <a:t> and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</m:oMath>
            </a14:m>
            <a:r>
              <a:t> second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. Since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, we rehash: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and we insert into  bucket 2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27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  <a:r>
              <a:t>. Since 3 &lt; 5, we rehash: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27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11</m:t>
                </m:r>
              </m:oMath>
            </a14:m>
            <a:r>
              <a:t>.  We insert into bucket 11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37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. Since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≮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</m:oMath>
            </a14:m>
            <a:r>
              <a:t>, we do not rehash but insert into bucket 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Exerci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140" name="Where would the records with the following (randomly picked) keys be inserted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would the records with the following (randomly picked) keys be inserted?</a:t>
            </a:r>
          </a:p>
          <a:p>
            <a:pPr/>
            <a:r>
              <a:t>48</a:t>
            </a:r>
          </a:p>
          <a:p>
            <a:pPr/>
            <a:r>
              <a:t>60</a:t>
            </a:r>
          </a:p>
          <a:p>
            <a:pPr/>
            <a:r>
              <a:t>63</a:t>
            </a:r>
          </a:p>
          <a:p>
            <a:pPr/>
            <a:r>
              <a:t>71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7C4CB"/>
            </a:gs>
            <a:gs pos="100000">
              <a:srgbClr val="FFFFFF"/>
            </a:gs>
          </a:gsLst>
          <a:lin ang="9779401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43" name=". Rehash:   and insert into bucket 0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. Rehash: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and insert into bucket 0.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</m:oMath>
            </a14:m>
            <a:r>
              <a:t>. Rehash: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60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12</m:t>
                </m:r>
              </m:oMath>
            </a14:m>
            <a:r>
              <a:t> and insert into bucket 12.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63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</m:t>
                </m:r>
              </m:oMath>
            </a14:m>
            <a:r>
              <a:t>. Rehash not necessary. Insert into bucket 7.</a:t>
            </a:r>
          </a:p>
          <a:p>
            <a:pPr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7.</m:t>
                </m:r>
              </m:oMath>
            </a14:m>
            <a:r>
              <a:t> No rehash is necessary.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