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Ordered Linked List Activity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Ordered Linked List Activity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ask: Preparation for the homewor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Task: Preparation for the homework</a:t>
            </a:r>
          </a:p>
        </p:txBody>
      </p:sp>
      <p:sp>
        <p:nvSpPr>
          <p:cNvPr id="150" name="Implement baby bullet nod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 baby bullet nodes</a:t>
            </a:r>
          </a:p>
          <a:p>
            <a:pPr lvl="1"/>
            <a:r>
              <a:t>Assume that on insert, you make the node into a baby bullet node with probability 0.5</a:t>
            </a:r>
          </a:p>
          <a:p>
            <a:pPr lvl="1"/>
            <a:r>
              <a:t>if random.random( ) &lt; 0.5:  make node a baby bullet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How to implement an Ordered Linked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How to implement an Ordered Linked List</a:t>
            </a:r>
          </a:p>
        </p:txBody>
      </p:sp>
      <p:sp>
        <p:nvSpPr>
          <p:cNvPr id="123" name="Remarks for Python and Java programm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Remarks for Python and Java programmers</a:t>
            </a:r>
          </a:p>
          <a:p>
            <a:pPr lvl="1"/>
            <a:r>
              <a:t>Python and Java do not have explicit pointers</a:t>
            </a:r>
          </a:p>
          <a:p>
            <a:pPr lvl="1"/>
            <a:r>
              <a:t>But an object is given by its address</a:t>
            </a:r>
          </a:p>
          <a:p>
            <a:pPr lvl="1"/>
            <a:r>
              <a:t>Objects persists in memory until nobody has a reference (i.e. a pointer) to them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How to implement an Ordered Linked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How to implement an Ordered Linked List</a:t>
            </a:r>
          </a:p>
        </p:txBody>
      </p:sp>
      <p:sp>
        <p:nvSpPr>
          <p:cNvPr id="126" name="What do we need for a nod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do we need for a node:</a:t>
            </a:r>
          </a:p>
          <a:p>
            <a:pPr lvl="1"/>
            <a:r>
              <a:t>A place for the key</a:t>
            </a:r>
          </a:p>
          <a:p>
            <a:pPr lvl="1"/>
            <a:r>
              <a:t>A pointer to the record</a:t>
            </a:r>
          </a:p>
          <a:p>
            <a:pPr lvl="1"/>
            <a:r>
              <a:t>A pointer to the next node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How to implement an Ordered Linked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How to implement an Ordered Linked List</a:t>
            </a:r>
          </a:p>
        </p:txBody>
      </p:sp>
      <p:sp>
        <p:nvSpPr>
          <p:cNvPr id="129" name="class Node:…"/>
          <p:cNvSpPr txBox="1"/>
          <p:nvPr/>
        </p:nvSpPr>
        <p:spPr>
          <a:xfrm>
            <a:off x="800099" y="3276600"/>
            <a:ext cx="12003436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class Node:</a:t>
            </a:r>
          </a:p>
          <a:p>
            <a:pPr/>
            <a:r>
              <a:t>    def __init__(self, key  = None, nextN = None, data = None):</a:t>
            </a:r>
          </a:p>
          <a:p>
            <a:pPr/>
            <a:r>
              <a:t>        self.key = key</a:t>
            </a:r>
          </a:p>
          <a:p>
            <a:pPr/>
            <a:r>
              <a:t>        self.next = nextN</a:t>
            </a:r>
          </a:p>
          <a:p>
            <a:pPr/>
            <a:r>
              <a:t>        self.data = data</a:t>
            </a:r>
          </a:p>
          <a:p>
            <a:pPr/>
          </a:p>
          <a:p>
            <a:pPr/>
            <a:r>
              <a:t>    def __str__(self):</a:t>
            </a:r>
          </a:p>
          <a:p>
            <a:pPr/>
            <a:r>
              <a:t>        return "Node: key={}, data={}, next={}".format(self.key, self.data, self.next)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How to implement an Ordered Linked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How to implement an Ordered Linked List</a:t>
            </a:r>
          </a:p>
        </p:txBody>
      </p:sp>
      <p:sp>
        <p:nvSpPr>
          <p:cNvPr id="132" name="An ordered linked list is given by a node with sentinel value minus infinit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 ordered linked list is given by a node with sentinel value minus infinity</a:t>
            </a:r>
          </a:p>
          <a:p>
            <a:pPr/>
            <a:r>
              <a:t>To find in an OLL:</a:t>
            </a:r>
          </a:p>
          <a:p>
            <a:pPr lvl="1"/>
            <a:r>
              <a:t>Follow the next pointer until you hit a node with the key that you are looking for</a:t>
            </a:r>
          </a:p>
          <a:p>
            <a:pPr lvl="1"/>
            <a:r>
              <a:t>Then follow the data link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How to implement an Ordered Linked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How to implement an Ordered Linked List</a:t>
            </a:r>
          </a:p>
        </p:txBody>
      </p:sp>
      <p:sp>
        <p:nvSpPr>
          <p:cNvPr id="135" name="Implementing look-u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Implementing look-up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Question:  Why do I know that at the end of the while loop, currentNode.key &gt;= key?</a:t>
            </a:r>
          </a:p>
        </p:txBody>
      </p:sp>
      <p:sp>
        <p:nvSpPr>
          <p:cNvPr id="136" name="def find(self, key):…"/>
          <p:cNvSpPr txBox="1"/>
          <p:nvPr/>
        </p:nvSpPr>
        <p:spPr>
          <a:xfrm>
            <a:off x="1689596" y="3670300"/>
            <a:ext cx="9625608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find(self, key):</a:t>
            </a:r>
          </a:p>
          <a:p>
            <a:pPr/>
            <a:r>
              <a:t>        currentNode = self.head</a:t>
            </a:r>
          </a:p>
          <a:p>
            <a:pPr/>
            <a:r>
              <a:t>        while currentNode and currentNode.key &lt; key:</a:t>
            </a:r>
          </a:p>
          <a:p>
            <a:pPr/>
            <a:r>
              <a:t>            currentNode = currentNode.next</a:t>
            </a:r>
          </a:p>
          <a:p>
            <a:pPr/>
            <a:r>
              <a:t>        if currentNode and currentNode.key == key:</a:t>
            </a:r>
          </a:p>
          <a:p>
            <a:pPr/>
            <a:r>
              <a:t>            return currentNode.key, currentNode.data</a:t>
            </a:r>
          </a:p>
          <a:p>
            <a:pPr/>
            <a:r>
              <a:t>        else:</a:t>
            </a:r>
          </a:p>
          <a:p>
            <a:pPr/>
            <a:r>
              <a:t>            return None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How to implement an Ordered Linked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How to implement an Ordered Linked List</a:t>
            </a:r>
          </a:p>
        </p:txBody>
      </p:sp>
      <p:sp>
        <p:nvSpPr>
          <p:cNvPr id="139" name="Implementing inser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Implementing insert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Why do I know that current after the while loop is the node just to the left of the insertion point?</a:t>
            </a:r>
          </a:p>
        </p:txBody>
      </p:sp>
      <p:sp>
        <p:nvSpPr>
          <p:cNvPr id="140" name="def insert(self, key, data):…"/>
          <p:cNvSpPr txBox="1"/>
          <p:nvPr/>
        </p:nvSpPr>
        <p:spPr>
          <a:xfrm>
            <a:off x="863599" y="3467100"/>
            <a:ext cx="11820526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insert(self, key, data):</a:t>
            </a:r>
          </a:p>
          <a:p>
            <a:pPr/>
            <a:r>
              <a:t>        current = self.head</a:t>
            </a:r>
          </a:p>
          <a:p>
            <a:pPr/>
            <a:r>
              <a:t>        while current.next and key &gt; current.next.key:</a:t>
            </a:r>
          </a:p>
          <a:p>
            <a:pPr/>
            <a:r>
              <a:t>            current = current.next</a:t>
            </a:r>
          </a:p>
          <a:p>
            <a:pPr/>
            <a:r>
              <a:t>        if current.next and current.next.key == key:</a:t>
            </a:r>
          </a:p>
          <a:p>
            <a:pPr/>
            <a:r>
              <a:t>            print('key error: insertion failed, {}'.format(key))</a:t>
            </a:r>
          </a:p>
          <a:p>
            <a:pPr/>
            <a:r>
              <a:t>            return</a:t>
            </a:r>
          </a:p>
          <a:p>
            <a:pPr/>
            <a:r>
              <a:t>        newNode = Node(key, current.next, data)</a:t>
            </a:r>
          </a:p>
          <a:p>
            <a:pPr/>
            <a:r>
              <a:t>        current.next = newNode</a:t>
            </a:r>
          </a:p>
          <a:p>
            <a:pPr/>
            <a:r>
              <a:t>        return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How to implement an Ordered Linked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How to implement an Ordered Linked List</a:t>
            </a:r>
          </a:p>
        </p:txBody>
      </p:sp>
      <p:sp>
        <p:nvSpPr>
          <p:cNvPr id="143" name="Loop Invarian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Loop Invariant:</a:t>
            </a:r>
          </a:p>
          <a:p>
            <a:pPr lvl="1"/>
            <a:r>
              <a:t>key &gt; current.next.key</a:t>
            </a:r>
          </a:p>
          <a:p>
            <a:pPr/>
            <a:r>
              <a:t>Only violated when I jump out of the while loop</a:t>
            </a:r>
          </a:p>
          <a:p>
            <a:pPr/>
            <a:r>
              <a:t>Therefore</a:t>
            </a:r>
          </a:p>
          <a:p>
            <a:pPr lvl="1"/>
            <a:r>
              <a:t>current.key &lt; key &lt; current.next.key if current.next exists</a:t>
            </a:r>
          </a:p>
          <a:p>
            <a:pPr lvl="1"/>
            <a:r>
              <a:t>current.key &lt; key  otherwise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How to implement an Ordered Linked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How to implement an Ordered Linked List</a:t>
            </a:r>
          </a:p>
        </p:txBody>
      </p:sp>
      <p:sp>
        <p:nvSpPr>
          <p:cNvPr id="146" name="Implementing delet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Implementing delete</a:t>
            </a:r>
          </a:p>
        </p:txBody>
      </p:sp>
      <p:sp>
        <p:nvSpPr>
          <p:cNvPr id="147" name="def delete(self, key):…"/>
          <p:cNvSpPr txBox="1"/>
          <p:nvPr/>
        </p:nvSpPr>
        <p:spPr>
          <a:xfrm>
            <a:off x="1633686" y="4438650"/>
            <a:ext cx="9991428" cy="284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delete(self, key):</a:t>
            </a:r>
          </a:p>
          <a:p>
            <a:pPr/>
            <a:r>
              <a:t>        current = self.head</a:t>
            </a:r>
          </a:p>
          <a:p>
            <a:pPr/>
            <a:r>
              <a:t>        while current.next and key &gt; current.next.key:</a:t>
            </a:r>
          </a:p>
          <a:p>
            <a:pPr/>
            <a:r>
              <a:t>            current = current.next</a:t>
            </a:r>
          </a:p>
          <a:p>
            <a:pPr/>
            <a:r>
              <a:t>        if key != current.next.key:</a:t>
            </a:r>
          </a:p>
          <a:p>
            <a:pPr/>
            <a:r>
              <a:t>            return</a:t>
            </a:r>
          </a:p>
          <a:p>
            <a:pPr/>
            <a:r>
              <a:t>        else:</a:t>
            </a:r>
          </a:p>
          <a:p>
            <a:pPr/>
            <a:r>
              <a:t>            current.next = current.next.next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