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10"/>
  </p:normalViewPr>
  <p:slideViewPr>
    <p:cSldViewPr snapToGrid="0" snapToObjects="1">
      <p:cViewPr varScale="1">
        <p:scale>
          <a:sx n="113" d="100"/>
          <a:sy n="113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Lotka Volterra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Prey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Sheet1!$A$1:$A$500</c:f>
              <c:numCache>
                <c:formatCode>General</c:formatCode>
                <c:ptCount val="50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  <c:pt idx="151">
                  <c:v>151</c:v>
                </c:pt>
                <c:pt idx="152">
                  <c:v>152</c:v>
                </c:pt>
                <c:pt idx="153">
                  <c:v>153</c:v>
                </c:pt>
                <c:pt idx="154">
                  <c:v>154</c:v>
                </c:pt>
                <c:pt idx="155">
                  <c:v>155</c:v>
                </c:pt>
                <c:pt idx="156">
                  <c:v>156</c:v>
                </c:pt>
                <c:pt idx="157">
                  <c:v>157</c:v>
                </c:pt>
                <c:pt idx="158">
                  <c:v>158</c:v>
                </c:pt>
                <c:pt idx="159">
                  <c:v>159</c:v>
                </c:pt>
                <c:pt idx="160">
                  <c:v>160</c:v>
                </c:pt>
                <c:pt idx="161">
                  <c:v>161</c:v>
                </c:pt>
                <c:pt idx="162">
                  <c:v>162</c:v>
                </c:pt>
                <c:pt idx="163">
                  <c:v>163</c:v>
                </c:pt>
                <c:pt idx="164">
                  <c:v>164</c:v>
                </c:pt>
                <c:pt idx="165">
                  <c:v>165</c:v>
                </c:pt>
                <c:pt idx="166">
                  <c:v>166</c:v>
                </c:pt>
                <c:pt idx="167">
                  <c:v>167</c:v>
                </c:pt>
                <c:pt idx="168">
                  <c:v>168</c:v>
                </c:pt>
                <c:pt idx="169">
                  <c:v>169</c:v>
                </c:pt>
                <c:pt idx="170">
                  <c:v>170</c:v>
                </c:pt>
                <c:pt idx="171">
                  <c:v>171</c:v>
                </c:pt>
                <c:pt idx="172">
                  <c:v>172</c:v>
                </c:pt>
                <c:pt idx="173">
                  <c:v>173</c:v>
                </c:pt>
                <c:pt idx="174">
                  <c:v>174</c:v>
                </c:pt>
                <c:pt idx="175">
                  <c:v>175</c:v>
                </c:pt>
                <c:pt idx="176">
                  <c:v>176</c:v>
                </c:pt>
                <c:pt idx="177">
                  <c:v>177</c:v>
                </c:pt>
                <c:pt idx="178">
                  <c:v>178</c:v>
                </c:pt>
                <c:pt idx="179">
                  <c:v>179</c:v>
                </c:pt>
                <c:pt idx="180">
                  <c:v>180</c:v>
                </c:pt>
                <c:pt idx="181">
                  <c:v>181</c:v>
                </c:pt>
                <c:pt idx="182">
                  <c:v>182</c:v>
                </c:pt>
                <c:pt idx="183">
                  <c:v>183</c:v>
                </c:pt>
                <c:pt idx="184">
                  <c:v>184</c:v>
                </c:pt>
                <c:pt idx="185">
                  <c:v>185</c:v>
                </c:pt>
                <c:pt idx="186">
                  <c:v>186</c:v>
                </c:pt>
                <c:pt idx="187">
                  <c:v>187</c:v>
                </c:pt>
                <c:pt idx="188">
                  <c:v>188</c:v>
                </c:pt>
                <c:pt idx="189">
                  <c:v>189</c:v>
                </c:pt>
                <c:pt idx="190">
                  <c:v>190</c:v>
                </c:pt>
                <c:pt idx="191">
                  <c:v>191</c:v>
                </c:pt>
                <c:pt idx="192">
                  <c:v>192</c:v>
                </c:pt>
                <c:pt idx="193">
                  <c:v>193</c:v>
                </c:pt>
                <c:pt idx="194">
                  <c:v>194</c:v>
                </c:pt>
                <c:pt idx="195">
                  <c:v>195</c:v>
                </c:pt>
                <c:pt idx="196">
                  <c:v>196</c:v>
                </c:pt>
                <c:pt idx="197">
                  <c:v>197</c:v>
                </c:pt>
                <c:pt idx="198">
                  <c:v>198</c:v>
                </c:pt>
                <c:pt idx="199">
                  <c:v>199</c:v>
                </c:pt>
                <c:pt idx="200">
                  <c:v>200</c:v>
                </c:pt>
                <c:pt idx="201">
                  <c:v>201</c:v>
                </c:pt>
                <c:pt idx="202">
                  <c:v>202</c:v>
                </c:pt>
                <c:pt idx="203">
                  <c:v>203</c:v>
                </c:pt>
                <c:pt idx="204">
                  <c:v>204</c:v>
                </c:pt>
                <c:pt idx="205">
                  <c:v>205</c:v>
                </c:pt>
                <c:pt idx="206">
                  <c:v>206</c:v>
                </c:pt>
                <c:pt idx="207">
                  <c:v>207</c:v>
                </c:pt>
                <c:pt idx="208">
                  <c:v>208</c:v>
                </c:pt>
                <c:pt idx="209">
                  <c:v>209</c:v>
                </c:pt>
                <c:pt idx="210">
                  <c:v>210</c:v>
                </c:pt>
                <c:pt idx="211">
                  <c:v>211</c:v>
                </c:pt>
                <c:pt idx="212">
                  <c:v>212</c:v>
                </c:pt>
                <c:pt idx="213">
                  <c:v>213</c:v>
                </c:pt>
                <c:pt idx="214">
                  <c:v>214</c:v>
                </c:pt>
                <c:pt idx="215">
                  <c:v>215</c:v>
                </c:pt>
                <c:pt idx="216">
                  <c:v>216</c:v>
                </c:pt>
                <c:pt idx="217">
                  <c:v>217</c:v>
                </c:pt>
                <c:pt idx="218">
                  <c:v>218</c:v>
                </c:pt>
                <c:pt idx="219">
                  <c:v>219</c:v>
                </c:pt>
                <c:pt idx="220">
                  <c:v>220</c:v>
                </c:pt>
                <c:pt idx="221">
                  <c:v>221</c:v>
                </c:pt>
                <c:pt idx="222">
                  <c:v>222</c:v>
                </c:pt>
                <c:pt idx="223">
                  <c:v>223</c:v>
                </c:pt>
                <c:pt idx="224">
                  <c:v>224</c:v>
                </c:pt>
                <c:pt idx="225">
                  <c:v>225</c:v>
                </c:pt>
                <c:pt idx="226">
                  <c:v>226</c:v>
                </c:pt>
                <c:pt idx="227">
                  <c:v>227</c:v>
                </c:pt>
                <c:pt idx="228">
                  <c:v>228</c:v>
                </c:pt>
                <c:pt idx="229">
                  <c:v>229</c:v>
                </c:pt>
                <c:pt idx="230">
                  <c:v>230</c:v>
                </c:pt>
                <c:pt idx="231">
                  <c:v>231</c:v>
                </c:pt>
                <c:pt idx="232">
                  <c:v>232</c:v>
                </c:pt>
                <c:pt idx="233">
                  <c:v>233</c:v>
                </c:pt>
                <c:pt idx="234">
                  <c:v>234</c:v>
                </c:pt>
                <c:pt idx="235">
                  <c:v>235</c:v>
                </c:pt>
                <c:pt idx="236">
                  <c:v>236</c:v>
                </c:pt>
                <c:pt idx="237">
                  <c:v>237</c:v>
                </c:pt>
                <c:pt idx="238">
                  <c:v>238</c:v>
                </c:pt>
                <c:pt idx="239">
                  <c:v>239</c:v>
                </c:pt>
                <c:pt idx="240">
                  <c:v>240</c:v>
                </c:pt>
                <c:pt idx="241">
                  <c:v>241</c:v>
                </c:pt>
                <c:pt idx="242">
                  <c:v>242</c:v>
                </c:pt>
                <c:pt idx="243">
                  <c:v>243</c:v>
                </c:pt>
                <c:pt idx="244">
                  <c:v>244</c:v>
                </c:pt>
                <c:pt idx="245">
                  <c:v>245</c:v>
                </c:pt>
                <c:pt idx="246">
                  <c:v>246</c:v>
                </c:pt>
                <c:pt idx="247">
                  <c:v>247</c:v>
                </c:pt>
                <c:pt idx="248">
                  <c:v>248</c:v>
                </c:pt>
                <c:pt idx="249">
                  <c:v>249</c:v>
                </c:pt>
                <c:pt idx="250">
                  <c:v>250</c:v>
                </c:pt>
                <c:pt idx="251">
                  <c:v>251</c:v>
                </c:pt>
                <c:pt idx="252">
                  <c:v>252</c:v>
                </c:pt>
                <c:pt idx="253">
                  <c:v>253</c:v>
                </c:pt>
                <c:pt idx="254">
                  <c:v>254</c:v>
                </c:pt>
                <c:pt idx="255">
                  <c:v>255</c:v>
                </c:pt>
                <c:pt idx="256">
                  <c:v>256</c:v>
                </c:pt>
                <c:pt idx="257">
                  <c:v>257</c:v>
                </c:pt>
                <c:pt idx="258">
                  <c:v>258</c:v>
                </c:pt>
                <c:pt idx="259">
                  <c:v>259</c:v>
                </c:pt>
                <c:pt idx="260">
                  <c:v>260</c:v>
                </c:pt>
                <c:pt idx="261">
                  <c:v>261</c:v>
                </c:pt>
                <c:pt idx="262">
                  <c:v>262</c:v>
                </c:pt>
                <c:pt idx="263">
                  <c:v>263</c:v>
                </c:pt>
                <c:pt idx="264">
                  <c:v>264</c:v>
                </c:pt>
                <c:pt idx="265">
                  <c:v>265</c:v>
                </c:pt>
                <c:pt idx="266">
                  <c:v>266</c:v>
                </c:pt>
                <c:pt idx="267">
                  <c:v>267</c:v>
                </c:pt>
                <c:pt idx="268">
                  <c:v>268</c:v>
                </c:pt>
                <c:pt idx="269">
                  <c:v>269</c:v>
                </c:pt>
                <c:pt idx="270">
                  <c:v>270</c:v>
                </c:pt>
                <c:pt idx="271">
                  <c:v>271</c:v>
                </c:pt>
                <c:pt idx="272">
                  <c:v>272</c:v>
                </c:pt>
                <c:pt idx="273">
                  <c:v>273</c:v>
                </c:pt>
                <c:pt idx="274">
                  <c:v>274</c:v>
                </c:pt>
                <c:pt idx="275">
                  <c:v>275</c:v>
                </c:pt>
                <c:pt idx="276">
                  <c:v>276</c:v>
                </c:pt>
                <c:pt idx="277">
                  <c:v>277</c:v>
                </c:pt>
                <c:pt idx="278">
                  <c:v>278</c:v>
                </c:pt>
                <c:pt idx="279">
                  <c:v>279</c:v>
                </c:pt>
                <c:pt idx="280">
                  <c:v>280</c:v>
                </c:pt>
                <c:pt idx="281">
                  <c:v>281</c:v>
                </c:pt>
                <c:pt idx="282">
                  <c:v>282</c:v>
                </c:pt>
                <c:pt idx="283">
                  <c:v>283</c:v>
                </c:pt>
                <c:pt idx="284">
                  <c:v>284</c:v>
                </c:pt>
                <c:pt idx="285">
                  <c:v>285</c:v>
                </c:pt>
                <c:pt idx="286">
                  <c:v>286</c:v>
                </c:pt>
                <c:pt idx="287">
                  <c:v>287</c:v>
                </c:pt>
                <c:pt idx="288">
                  <c:v>288</c:v>
                </c:pt>
                <c:pt idx="289">
                  <c:v>289</c:v>
                </c:pt>
                <c:pt idx="290">
                  <c:v>290</c:v>
                </c:pt>
                <c:pt idx="291">
                  <c:v>291</c:v>
                </c:pt>
                <c:pt idx="292">
                  <c:v>292</c:v>
                </c:pt>
                <c:pt idx="293">
                  <c:v>293</c:v>
                </c:pt>
                <c:pt idx="294">
                  <c:v>294</c:v>
                </c:pt>
                <c:pt idx="295">
                  <c:v>295</c:v>
                </c:pt>
                <c:pt idx="296">
                  <c:v>296</c:v>
                </c:pt>
                <c:pt idx="297">
                  <c:v>297</c:v>
                </c:pt>
                <c:pt idx="298">
                  <c:v>298</c:v>
                </c:pt>
                <c:pt idx="299">
                  <c:v>299</c:v>
                </c:pt>
                <c:pt idx="300">
                  <c:v>300</c:v>
                </c:pt>
                <c:pt idx="301">
                  <c:v>301</c:v>
                </c:pt>
                <c:pt idx="302">
                  <c:v>302</c:v>
                </c:pt>
                <c:pt idx="303">
                  <c:v>303</c:v>
                </c:pt>
                <c:pt idx="304">
                  <c:v>304</c:v>
                </c:pt>
                <c:pt idx="305">
                  <c:v>305</c:v>
                </c:pt>
                <c:pt idx="306">
                  <c:v>306</c:v>
                </c:pt>
                <c:pt idx="307">
                  <c:v>307</c:v>
                </c:pt>
                <c:pt idx="308">
                  <c:v>308</c:v>
                </c:pt>
                <c:pt idx="309">
                  <c:v>309</c:v>
                </c:pt>
                <c:pt idx="310">
                  <c:v>310</c:v>
                </c:pt>
                <c:pt idx="311">
                  <c:v>311</c:v>
                </c:pt>
                <c:pt idx="312">
                  <c:v>312</c:v>
                </c:pt>
                <c:pt idx="313">
                  <c:v>313</c:v>
                </c:pt>
                <c:pt idx="314">
                  <c:v>314</c:v>
                </c:pt>
                <c:pt idx="315">
                  <c:v>315</c:v>
                </c:pt>
                <c:pt idx="316">
                  <c:v>316</c:v>
                </c:pt>
                <c:pt idx="317">
                  <c:v>317</c:v>
                </c:pt>
                <c:pt idx="318">
                  <c:v>318</c:v>
                </c:pt>
                <c:pt idx="319">
                  <c:v>319</c:v>
                </c:pt>
                <c:pt idx="320">
                  <c:v>320</c:v>
                </c:pt>
                <c:pt idx="321">
                  <c:v>321</c:v>
                </c:pt>
                <c:pt idx="322">
                  <c:v>322</c:v>
                </c:pt>
                <c:pt idx="323">
                  <c:v>323</c:v>
                </c:pt>
                <c:pt idx="324">
                  <c:v>324</c:v>
                </c:pt>
                <c:pt idx="325">
                  <c:v>325</c:v>
                </c:pt>
                <c:pt idx="326">
                  <c:v>326</c:v>
                </c:pt>
                <c:pt idx="327">
                  <c:v>327</c:v>
                </c:pt>
                <c:pt idx="328">
                  <c:v>328</c:v>
                </c:pt>
                <c:pt idx="329">
                  <c:v>329</c:v>
                </c:pt>
                <c:pt idx="330">
                  <c:v>330</c:v>
                </c:pt>
                <c:pt idx="331">
                  <c:v>331</c:v>
                </c:pt>
                <c:pt idx="332">
                  <c:v>332</c:v>
                </c:pt>
                <c:pt idx="333">
                  <c:v>333</c:v>
                </c:pt>
                <c:pt idx="334">
                  <c:v>334</c:v>
                </c:pt>
                <c:pt idx="335">
                  <c:v>335</c:v>
                </c:pt>
                <c:pt idx="336">
                  <c:v>336</c:v>
                </c:pt>
                <c:pt idx="337">
                  <c:v>337</c:v>
                </c:pt>
                <c:pt idx="338">
                  <c:v>338</c:v>
                </c:pt>
                <c:pt idx="339">
                  <c:v>339</c:v>
                </c:pt>
                <c:pt idx="340">
                  <c:v>340</c:v>
                </c:pt>
                <c:pt idx="341">
                  <c:v>341</c:v>
                </c:pt>
                <c:pt idx="342">
                  <c:v>342</c:v>
                </c:pt>
                <c:pt idx="343">
                  <c:v>343</c:v>
                </c:pt>
                <c:pt idx="344">
                  <c:v>344</c:v>
                </c:pt>
                <c:pt idx="345">
                  <c:v>345</c:v>
                </c:pt>
                <c:pt idx="346">
                  <c:v>346</c:v>
                </c:pt>
                <c:pt idx="347">
                  <c:v>347</c:v>
                </c:pt>
                <c:pt idx="348">
                  <c:v>348</c:v>
                </c:pt>
                <c:pt idx="349">
                  <c:v>349</c:v>
                </c:pt>
                <c:pt idx="350">
                  <c:v>350</c:v>
                </c:pt>
                <c:pt idx="351">
                  <c:v>351</c:v>
                </c:pt>
                <c:pt idx="352">
                  <c:v>352</c:v>
                </c:pt>
                <c:pt idx="353">
                  <c:v>353</c:v>
                </c:pt>
                <c:pt idx="354">
                  <c:v>354</c:v>
                </c:pt>
                <c:pt idx="355">
                  <c:v>355</c:v>
                </c:pt>
                <c:pt idx="356">
                  <c:v>356</c:v>
                </c:pt>
                <c:pt idx="357">
                  <c:v>357</c:v>
                </c:pt>
                <c:pt idx="358">
                  <c:v>358</c:v>
                </c:pt>
                <c:pt idx="359">
                  <c:v>359</c:v>
                </c:pt>
                <c:pt idx="360">
                  <c:v>360</c:v>
                </c:pt>
                <c:pt idx="361">
                  <c:v>361</c:v>
                </c:pt>
                <c:pt idx="362">
                  <c:v>362</c:v>
                </c:pt>
                <c:pt idx="363">
                  <c:v>363</c:v>
                </c:pt>
                <c:pt idx="364">
                  <c:v>364</c:v>
                </c:pt>
                <c:pt idx="365">
                  <c:v>365</c:v>
                </c:pt>
                <c:pt idx="366">
                  <c:v>366</c:v>
                </c:pt>
                <c:pt idx="367">
                  <c:v>367</c:v>
                </c:pt>
                <c:pt idx="368">
                  <c:v>368</c:v>
                </c:pt>
                <c:pt idx="369">
                  <c:v>369</c:v>
                </c:pt>
                <c:pt idx="370">
                  <c:v>370</c:v>
                </c:pt>
                <c:pt idx="371">
                  <c:v>371</c:v>
                </c:pt>
                <c:pt idx="372">
                  <c:v>372</c:v>
                </c:pt>
                <c:pt idx="373">
                  <c:v>373</c:v>
                </c:pt>
                <c:pt idx="374">
                  <c:v>374</c:v>
                </c:pt>
                <c:pt idx="375">
                  <c:v>375</c:v>
                </c:pt>
                <c:pt idx="376">
                  <c:v>376</c:v>
                </c:pt>
                <c:pt idx="377">
                  <c:v>377</c:v>
                </c:pt>
                <c:pt idx="378">
                  <c:v>378</c:v>
                </c:pt>
                <c:pt idx="379">
                  <c:v>379</c:v>
                </c:pt>
                <c:pt idx="380">
                  <c:v>380</c:v>
                </c:pt>
                <c:pt idx="381">
                  <c:v>381</c:v>
                </c:pt>
                <c:pt idx="382">
                  <c:v>382</c:v>
                </c:pt>
                <c:pt idx="383">
                  <c:v>383</c:v>
                </c:pt>
                <c:pt idx="384">
                  <c:v>384</c:v>
                </c:pt>
                <c:pt idx="385">
                  <c:v>385</c:v>
                </c:pt>
                <c:pt idx="386">
                  <c:v>386</c:v>
                </c:pt>
                <c:pt idx="387">
                  <c:v>387</c:v>
                </c:pt>
                <c:pt idx="388">
                  <c:v>388</c:v>
                </c:pt>
                <c:pt idx="389">
                  <c:v>389</c:v>
                </c:pt>
                <c:pt idx="390">
                  <c:v>390</c:v>
                </c:pt>
                <c:pt idx="391">
                  <c:v>391</c:v>
                </c:pt>
                <c:pt idx="392">
                  <c:v>392</c:v>
                </c:pt>
                <c:pt idx="393">
                  <c:v>393</c:v>
                </c:pt>
                <c:pt idx="394">
                  <c:v>394</c:v>
                </c:pt>
                <c:pt idx="395">
                  <c:v>395</c:v>
                </c:pt>
                <c:pt idx="396">
                  <c:v>396</c:v>
                </c:pt>
                <c:pt idx="397">
                  <c:v>397</c:v>
                </c:pt>
                <c:pt idx="398">
                  <c:v>398</c:v>
                </c:pt>
                <c:pt idx="399">
                  <c:v>399</c:v>
                </c:pt>
                <c:pt idx="400">
                  <c:v>400</c:v>
                </c:pt>
                <c:pt idx="401">
                  <c:v>401</c:v>
                </c:pt>
                <c:pt idx="402">
                  <c:v>402</c:v>
                </c:pt>
                <c:pt idx="403">
                  <c:v>403</c:v>
                </c:pt>
                <c:pt idx="404">
                  <c:v>404</c:v>
                </c:pt>
                <c:pt idx="405">
                  <c:v>405</c:v>
                </c:pt>
                <c:pt idx="406">
                  <c:v>406</c:v>
                </c:pt>
                <c:pt idx="407">
                  <c:v>407</c:v>
                </c:pt>
                <c:pt idx="408">
                  <c:v>408</c:v>
                </c:pt>
                <c:pt idx="409">
                  <c:v>409</c:v>
                </c:pt>
                <c:pt idx="410">
                  <c:v>410</c:v>
                </c:pt>
                <c:pt idx="411">
                  <c:v>411</c:v>
                </c:pt>
                <c:pt idx="412">
                  <c:v>412</c:v>
                </c:pt>
                <c:pt idx="413">
                  <c:v>413</c:v>
                </c:pt>
                <c:pt idx="414">
                  <c:v>414</c:v>
                </c:pt>
                <c:pt idx="415">
                  <c:v>415</c:v>
                </c:pt>
                <c:pt idx="416">
                  <c:v>416</c:v>
                </c:pt>
                <c:pt idx="417">
                  <c:v>417</c:v>
                </c:pt>
                <c:pt idx="418">
                  <c:v>418</c:v>
                </c:pt>
                <c:pt idx="419">
                  <c:v>419</c:v>
                </c:pt>
                <c:pt idx="420">
                  <c:v>420</c:v>
                </c:pt>
                <c:pt idx="421">
                  <c:v>421</c:v>
                </c:pt>
                <c:pt idx="422">
                  <c:v>422</c:v>
                </c:pt>
                <c:pt idx="423">
                  <c:v>423</c:v>
                </c:pt>
                <c:pt idx="424">
                  <c:v>424</c:v>
                </c:pt>
                <c:pt idx="425">
                  <c:v>425</c:v>
                </c:pt>
                <c:pt idx="426">
                  <c:v>426</c:v>
                </c:pt>
                <c:pt idx="427">
                  <c:v>427</c:v>
                </c:pt>
                <c:pt idx="428">
                  <c:v>428</c:v>
                </c:pt>
                <c:pt idx="429">
                  <c:v>429</c:v>
                </c:pt>
                <c:pt idx="430">
                  <c:v>430</c:v>
                </c:pt>
                <c:pt idx="431">
                  <c:v>431</c:v>
                </c:pt>
                <c:pt idx="432">
                  <c:v>432</c:v>
                </c:pt>
                <c:pt idx="433">
                  <c:v>433</c:v>
                </c:pt>
                <c:pt idx="434">
                  <c:v>434</c:v>
                </c:pt>
                <c:pt idx="435">
                  <c:v>435</c:v>
                </c:pt>
                <c:pt idx="436">
                  <c:v>436</c:v>
                </c:pt>
                <c:pt idx="437">
                  <c:v>437</c:v>
                </c:pt>
                <c:pt idx="438">
                  <c:v>438</c:v>
                </c:pt>
                <c:pt idx="439">
                  <c:v>439</c:v>
                </c:pt>
                <c:pt idx="440">
                  <c:v>440</c:v>
                </c:pt>
                <c:pt idx="441">
                  <c:v>441</c:v>
                </c:pt>
                <c:pt idx="442">
                  <c:v>442</c:v>
                </c:pt>
                <c:pt idx="443">
                  <c:v>443</c:v>
                </c:pt>
                <c:pt idx="444">
                  <c:v>444</c:v>
                </c:pt>
                <c:pt idx="445">
                  <c:v>445</c:v>
                </c:pt>
                <c:pt idx="446">
                  <c:v>446</c:v>
                </c:pt>
                <c:pt idx="447">
                  <c:v>447</c:v>
                </c:pt>
                <c:pt idx="448">
                  <c:v>448</c:v>
                </c:pt>
                <c:pt idx="449">
                  <c:v>449</c:v>
                </c:pt>
                <c:pt idx="450">
                  <c:v>450</c:v>
                </c:pt>
                <c:pt idx="451">
                  <c:v>451</c:v>
                </c:pt>
                <c:pt idx="452">
                  <c:v>452</c:v>
                </c:pt>
                <c:pt idx="453">
                  <c:v>453</c:v>
                </c:pt>
                <c:pt idx="454">
                  <c:v>454</c:v>
                </c:pt>
                <c:pt idx="455">
                  <c:v>455</c:v>
                </c:pt>
                <c:pt idx="456">
                  <c:v>456</c:v>
                </c:pt>
                <c:pt idx="457">
                  <c:v>457</c:v>
                </c:pt>
                <c:pt idx="458">
                  <c:v>458</c:v>
                </c:pt>
                <c:pt idx="459">
                  <c:v>459</c:v>
                </c:pt>
                <c:pt idx="460">
                  <c:v>460</c:v>
                </c:pt>
                <c:pt idx="461">
                  <c:v>461</c:v>
                </c:pt>
                <c:pt idx="462">
                  <c:v>462</c:v>
                </c:pt>
                <c:pt idx="463">
                  <c:v>463</c:v>
                </c:pt>
                <c:pt idx="464">
                  <c:v>464</c:v>
                </c:pt>
                <c:pt idx="465">
                  <c:v>465</c:v>
                </c:pt>
                <c:pt idx="466">
                  <c:v>466</c:v>
                </c:pt>
                <c:pt idx="467">
                  <c:v>467</c:v>
                </c:pt>
                <c:pt idx="468">
                  <c:v>468</c:v>
                </c:pt>
                <c:pt idx="469">
                  <c:v>469</c:v>
                </c:pt>
                <c:pt idx="470">
                  <c:v>470</c:v>
                </c:pt>
                <c:pt idx="471">
                  <c:v>471</c:v>
                </c:pt>
                <c:pt idx="472">
                  <c:v>472</c:v>
                </c:pt>
                <c:pt idx="473">
                  <c:v>473</c:v>
                </c:pt>
                <c:pt idx="474">
                  <c:v>474</c:v>
                </c:pt>
                <c:pt idx="475">
                  <c:v>475</c:v>
                </c:pt>
                <c:pt idx="476">
                  <c:v>476</c:v>
                </c:pt>
                <c:pt idx="477">
                  <c:v>477</c:v>
                </c:pt>
                <c:pt idx="478">
                  <c:v>478</c:v>
                </c:pt>
                <c:pt idx="479">
                  <c:v>479</c:v>
                </c:pt>
                <c:pt idx="480">
                  <c:v>480</c:v>
                </c:pt>
                <c:pt idx="481">
                  <c:v>481</c:v>
                </c:pt>
                <c:pt idx="482">
                  <c:v>482</c:v>
                </c:pt>
                <c:pt idx="483">
                  <c:v>483</c:v>
                </c:pt>
                <c:pt idx="484">
                  <c:v>484</c:v>
                </c:pt>
                <c:pt idx="485">
                  <c:v>485</c:v>
                </c:pt>
                <c:pt idx="486">
                  <c:v>486</c:v>
                </c:pt>
                <c:pt idx="487">
                  <c:v>487</c:v>
                </c:pt>
                <c:pt idx="488">
                  <c:v>488</c:v>
                </c:pt>
                <c:pt idx="489">
                  <c:v>489</c:v>
                </c:pt>
                <c:pt idx="490">
                  <c:v>490</c:v>
                </c:pt>
                <c:pt idx="491">
                  <c:v>491</c:v>
                </c:pt>
                <c:pt idx="492">
                  <c:v>492</c:v>
                </c:pt>
                <c:pt idx="493">
                  <c:v>493</c:v>
                </c:pt>
                <c:pt idx="494">
                  <c:v>494</c:v>
                </c:pt>
                <c:pt idx="495">
                  <c:v>495</c:v>
                </c:pt>
                <c:pt idx="496">
                  <c:v>496</c:v>
                </c:pt>
                <c:pt idx="497">
                  <c:v>497</c:v>
                </c:pt>
                <c:pt idx="498">
                  <c:v>498</c:v>
                </c:pt>
                <c:pt idx="499">
                  <c:v>499</c:v>
                </c:pt>
              </c:numCache>
            </c:numRef>
          </c:xVal>
          <c:yVal>
            <c:numRef>
              <c:f>Sheet1!$B$1:$B$500</c:f>
              <c:numCache>
                <c:formatCode>General</c:formatCode>
                <c:ptCount val="500"/>
                <c:pt idx="0">
                  <c:v>9.5299999999999994</c:v>
                </c:pt>
                <c:pt idx="1">
                  <c:v>9.1724344000000002</c:v>
                </c:pt>
                <c:pt idx="2">
                  <c:v>8.9093704787161894</c:v>
                </c:pt>
                <c:pt idx="3">
                  <c:v>8.7269919096083708</c:v>
                </c:pt>
                <c:pt idx="4">
                  <c:v>8.6146564914669703</c:v>
                </c:pt>
                <c:pt idx="5">
                  <c:v>8.56418567423216</c:v>
                </c:pt>
                <c:pt idx="6">
                  <c:v>8.5693288183532701</c:v>
                </c:pt>
                <c:pt idx="7">
                  <c:v>8.6253584989217504</c:v>
                </c:pt>
                <c:pt idx="8">
                  <c:v>8.7287639735196194</c:v>
                </c:pt>
                <c:pt idx="9">
                  <c:v>8.8770182940844098</c:v>
                </c:pt>
                <c:pt idx="10">
                  <c:v>9.0684008555390996</c:v>
                </c:pt>
                <c:pt idx="11">
                  <c:v>9.30186187452205</c:v>
                </c:pt>
                <c:pt idx="12">
                  <c:v>9.5769187666348206</c:v>
                </c:pt>
                <c:pt idx="13">
                  <c:v>9.8935769518271304</c:v>
                </c:pt>
                <c:pt idx="14">
                  <c:v>10.252269504571901</c:v>
                </c:pt>
                <c:pt idx="15">
                  <c:v>10.6538114578902</c:v>
                </c:pt>
                <c:pt idx="16">
                  <c:v>11.099365600487999</c:v>
                </c:pt>
                <c:pt idx="17">
                  <c:v>11.5904173710981</c:v>
                </c:pt>
                <c:pt idx="18">
                  <c:v>12.128757024057499</c:v>
                </c:pt>
                <c:pt idx="19">
                  <c:v>12.7164676664193</c:v>
                </c:pt>
                <c:pt idx="20">
                  <c:v>13.3559180867111</c:v>
                </c:pt>
                <c:pt idx="21">
                  <c:v>14.049759535852401</c:v>
                </c:pt>
                <c:pt idx="22">
                  <c:v>14.8009258014065</c:v>
                </c:pt>
                <c:pt idx="23">
                  <c:v>15.6126360515667</c:v>
                </c:pt>
                <c:pt idx="24">
                  <c:v>16.488400025397599</c:v>
                </c:pt>
                <c:pt idx="25">
                  <c:v>17.432025218312202</c:v>
                </c:pt>
                <c:pt idx="26">
                  <c:v>18.447625761763501</c:v>
                </c:pt>
                <c:pt idx="27">
                  <c:v>19.539632727192</c:v>
                </c:pt>
                <c:pt idx="28">
                  <c:v>20.712805598531801</c:v>
                </c:pt>
                <c:pt idx="29">
                  <c:v>21.972244656028298</c:v>
                </c:pt>
                <c:pt idx="30">
                  <c:v>23.323403996683201</c:v>
                </c:pt>
                <c:pt idx="31">
                  <c:v>24.772104882222301</c:v>
                </c:pt>
                <c:pt idx="32">
                  <c:v>26.324549051868601</c:v>
                </c:pt>
                <c:pt idx="33">
                  <c:v>27.9873315609223</c:v>
                </c:pt>
                <c:pt idx="34">
                  <c:v>29.7674526022168</c:v>
                </c:pt>
                <c:pt idx="35">
                  <c:v>31.672327628994601</c:v>
                </c:pt>
                <c:pt idx="36">
                  <c:v>33.709794915230198</c:v>
                </c:pt>
                <c:pt idx="37">
                  <c:v>35.888119450218497</c:v>
                </c:pt>
                <c:pt idx="38">
                  <c:v>38.215991751268</c:v>
                </c:pt>
                <c:pt idx="39">
                  <c:v>40.7025197686255</c:v>
                </c:pt>
                <c:pt idx="40">
                  <c:v>43.357211519354202</c:v>
                </c:pt>
                <c:pt idx="41">
                  <c:v>46.189945379942401</c:v>
                </c:pt>
                <c:pt idx="42">
                  <c:v>49.2109240342308</c:v>
                </c:pt>
                <c:pt idx="43">
                  <c:v>52.430606836699198</c:v>
                </c:pt>
                <c:pt idx="44">
                  <c:v>55.859613706130403</c:v>
                </c:pt>
                <c:pt idx="45">
                  <c:v>59.508591467622701</c:v>
                </c:pt>
                <c:pt idx="46">
                  <c:v>63.388030615567601</c:v>
                </c:pt>
                <c:pt idx="47">
                  <c:v>67.508016508370503</c:v>
                </c:pt>
                <c:pt idx="48">
                  <c:v>71.877893661834307</c:v>
                </c:pt>
                <c:pt idx="49">
                  <c:v>76.505814586849098</c:v>
                </c:pt>
                <c:pt idx="50">
                  <c:v>81.398134853612106</c:v>
                </c:pt>
                <c:pt idx="51">
                  <c:v>86.558602882280198</c:v>
                </c:pt>
                <c:pt idx="52">
                  <c:v>91.987275234824395</c:v>
                </c:pt>
                <c:pt idx="53">
                  <c:v>97.679064544213801</c:v>
                </c:pt>
                <c:pt idx="54">
                  <c:v>103.621796144404</c:v>
                </c:pt>
                <c:pt idx="55">
                  <c:v>109.793609611126</c:v>
                </c:pt>
                <c:pt idx="56">
                  <c:v>116.159492425925</c:v>
                </c:pt>
                <c:pt idx="57">
                  <c:v>122.666677254525</c:v>
                </c:pt>
                <c:pt idx="58">
                  <c:v>129.238580807679</c:v>
                </c:pt>
                <c:pt idx="59">
                  <c:v>135.76693360774999</c:v>
                </c:pt>
                <c:pt idx="60">
                  <c:v>142.101795991968</c:v>
                </c:pt>
                <c:pt idx="61">
                  <c:v>148.039375923016</c:v>
                </c:pt>
                <c:pt idx="62">
                  <c:v>153.30814216050999</c:v>
                </c:pt>
                <c:pt idx="63">
                  <c:v>157.554968631984</c:v>
                </c:pt>
                <c:pt idx="64">
                  <c:v>160.335391309778</c:v>
                </c:pt>
                <c:pt idx="65">
                  <c:v>161.115951675639</c:v>
                </c:pt>
                <c:pt idx="66">
                  <c:v>159.30198405917801</c:v>
                </c:pt>
                <c:pt idx="67">
                  <c:v>154.309252570486</c:v>
                </c:pt>
                <c:pt idx="68">
                  <c:v>145.69680545605399</c:v>
                </c:pt>
                <c:pt idx="69">
                  <c:v>133.36016758471499</c:v>
                </c:pt>
                <c:pt idx="70">
                  <c:v>117.737252978839</c:v>
                </c:pt>
                <c:pt idx="71">
                  <c:v>99.913517845799802</c:v>
                </c:pt>
                <c:pt idx="72">
                  <c:v>81.486858957807996</c:v>
                </c:pt>
                <c:pt idx="73">
                  <c:v>64.154913542274699</c:v>
                </c:pt>
                <c:pt idx="74">
                  <c:v>49.205817698580098</c:v>
                </c:pt>
                <c:pt idx="75">
                  <c:v>37.2172093395491</c:v>
                </c:pt>
                <c:pt idx="76">
                  <c:v>28.110261970496602</c:v>
                </c:pt>
                <c:pt idx="77">
                  <c:v>21.426836961786101</c:v>
                </c:pt>
                <c:pt idx="78">
                  <c:v>16.605236696317402</c:v>
                </c:pt>
                <c:pt idx="79">
                  <c:v>13.140824750975099</c:v>
                </c:pt>
                <c:pt idx="80">
                  <c:v>10.640241749426799</c:v>
                </c:pt>
                <c:pt idx="81">
                  <c:v>8.8183368658802408</c:v>
                </c:pt>
                <c:pt idx="82">
                  <c:v>7.4756379906896999</c:v>
                </c:pt>
                <c:pt idx="83">
                  <c:v>6.4745943850202803</c:v>
                </c:pt>
                <c:pt idx="84">
                  <c:v>5.72053133206302</c:v>
                </c:pt>
                <c:pt idx="85">
                  <c:v>5.1479375696516803</c:v>
                </c:pt>
                <c:pt idx="86">
                  <c:v>4.71106062517139</c:v>
                </c:pt>
                <c:pt idx="87">
                  <c:v>4.3775899190479697</c:v>
                </c:pt>
                <c:pt idx="88">
                  <c:v>4.1244397361663196</c:v>
                </c:pt>
                <c:pt idx="89">
                  <c:v>3.9349279218214699</c:v>
                </c:pt>
                <c:pt idx="90">
                  <c:v>3.7968753026945401</c:v>
                </c:pt>
                <c:pt idx="91">
                  <c:v>3.7013130950544402</c:v>
                </c:pt>
                <c:pt idx="92">
                  <c:v>3.6415941761393502</c:v>
                </c:pt>
                <c:pt idx="93">
                  <c:v>3.6127749961934601</c:v>
                </c:pt>
                <c:pt idx="94">
                  <c:v>3.61118075551849</c:v>
                </c:pt>
                <c:pt idx="95">
                  <c:v>3.6340960910919802</c:v>
                </c:pt>
                <c:pt idx="96">
                  <c:v>3.67954273315629</c:v>
                </c:pt>
                <c:pt idx="97">
                  <c:v>3.7461181470038998</c:v>
                </c:pt>
                <c:pt idx="98">
                  <c:v>3.8328774507640002</c:v>
                </c:pt>
                <c:pt idx="99">
                  <c:v>3.9392464087580898</c:v>
                </c:pt>
                <c:pt idx="100">
                  <c:v>4.0649570051003803</c:v>
                </c:pt>
                <c:pt idx="101">
                  <c:v>4.2099996206445596</c:v>
                </c:pt>
                <c:pt idx="102">
                  <c:v>4.3745875663709297</c:v>
                </c:pt>
                <c:pt idx="103">
                  <c:v>4.5591309271860103</c:v>
                </c:pt>
                <c:pt idx="104">
                  <c:v>4.7642175123088899</c:v>
                </c:pt>
                <c:pt idx="105">
                  <c:v>4.9905993050479998</c:v>
                </c:pt>
                <c:pt idx="106">
                  <c:v>5.2391832316207703</c:v>
                </c:pt>
                <c:pt idx="107">
                  <c:v>5.5110253770162201</c:v>
                </c:pt>
                <c:pt idx="108">
                  <c:v>5.8073280007758497</c:v>
                </c:pt>
                <c:pt idx="109">
                  <c:v>6.1294388711225398</c:v>
                </c:pt>
                <c:pt idx="110">
                  <c:v>6.4788525589035597</c:v>
                </c:pt>
                <c:pt idx="111">
                  <c:v>6.8572134251249297</c:v>
                </c:pt>
                <c:pt idx="112">
                  <c:v>7.2663201057874804</c:v>
                </c:pt>
                <c:pt idx="113">
                  <c:v>7.7081313512431704</c:v>
                </c:pt>
                <c:pt idx="114">
                  <c:v>8.18477311865378</c:v>
                </c:pt>
                <c:pt idx="115">
                  <c:v>8.6985468484477497</c:v>
                </c:pt>
                <c:pt idx="116">
                  <c:v>9.2519388811878702</c:v>
                </c:pt>
                <c:pt idx="117">
                  <c:v>9.8476309916257101</c:v>
                </c:pt>
                <c:pt idx="118">
                  <c:v>10.488512033132601</c:v>
                </c:pt>
                <c:pt idx="119">
                  <c:v>11.1776906990362</c:v>
                </c:pt>
                <c:pt idx="120">
                  <c:v>11.918509418285</c:v>
                </c:pt>
                <c:pt idx="121">
                  <c:v>12.7145594117596</c:v>
                </c:pt>
                <c:pt idx="122">
                  <c:v>13.5696969427288</c:v>
                </c:pt>
                <c:pt idx="123">
                  <c:v>14.4880608005867</c:v>
                </c:pt>
                <c:pt idx="124">
                  <c:v>15.4740910611521</c:v>
                </c:pt>
                <c:pt idx="125">
                  <c:v>16.5325491694059</c:v>
                </c:pt>
                <c:pt idx="126">
                  <c:v>17.668539391430301</c:v>
                </c:pt>
                <c:pt idx="127">
                  <c:v>18.8875316811896</c:v>
                </c:pt>
                <c:pt idx="128">
                  <c:v>20.1953860042344</c:v>
                </c:pt>
                <c:pt idx="129">
                  <c:v>21.5983781537875</c:v>
                </c:pt>
                <c:pt idx="130">
                  <c:v>23.1032270841357</c:v>
                </c:pt>
                <c:pt idx="131">
                  <c:v>24.7171237706483</c:v>
                </c:pt>
                <c:pt idx="132">
                  <c:v>26.447761583519</c:v>
                </c:pt>
                <c:pt idx="133">
                  <c:v>28.303368131382399</c:v>
                </c:pt>
                <c:pt idx="134">
                  <c:v>30.292738488472001</c:v>
                </c:pt>
                <c:pt idx="135">
                  <c:v>32.425269661145002</c:v>
                </c:pt>
                <c:pt idx="136">
                  <c:v>34.710996071205102</c:v>
                </c:pt>
                <c:pt idx="137">
                  <c:v>37.1606257274466</c:v>
                </c:pt>
                <c:pt idx="138">
                  <c:v>39.785576613468599</c:v>
                </c:pt>
                <c:pt idx="139">
                  <c:v>42.598012625653602</c:v>
                </c:pt>
                <c:pt idx="140">
                  <c:v>45.610878131552099</c:v>
                </c:pt>
                <c:pt idx="141">
                  <c:v>48.837929859585003</c:v>
                </c:pt>
                <c:pt idx="142">
                  <c:v>52.293764339010799</c:v>
                </c:pt>
                <c:pt idx="143">
                  <c:v>55.993838431997098</c:v>
                </c:pt>
                <c:pt idx="144">
                  <c:v>59.954479562178498</c:v>
                </c:pt>
                <c:pt idx="145">
                  <c:v>64.192880937782405</c:v>
                </c:pt>
                <c:pt idx="146">
                  <c:v>68.727075234470405</c:v>
                </c:pt>
                <c:pt idx="147">
                  <c:v>73.575877612285296</c:v>
                </c:pt>
                <c:pt idx="148">
                  <c:v>78.758785251111306</c:v>
                </c:pt>
                <c:pt idx="149">
                  <c:v>84.295815291990706</c:v>
                </c:pt>
                <c:pt idx="150">
                  <c:v>90.207255406603693</c:v>
                </c:pt>
                <c:pt idx="151">
                  <c:v>96.513290036842093</c:v>
                </c:pt>
                <c:pt idx="152">
                  <c:v>103.23344891073999</c:v>
                </c:pt>
                <c:pt idx="153">
                  <c:v>110.38580010032901</c:v>
                </c:pt>
                <c:pt idx="154">
                  <c:v>117.98577359692101</c:v>
                </c:pt>
                <c:pt idx="155">
                  <c:v>126.04444697264999</c:v>
                </c:pt>
                <c:pt idx="156">
                  <c:v>134.566042822198</c:v>
                </c:pt>
                <c:pt idx="157">
                  <c:v>143.54426434638799</c:v>
                </c:pt>
                <c:pt idx="158">
                  <c:v>152.95691028025499</c:v>
                </c:pt>
                <c:pt idx="159">
                  <c:v>162.757935251193</c:v>
                </c:pt>
                <c:pt idx="160">
                  <c:v>172.86572185293801</c:v>
                </c:pt>
                <c:pt idx="161">
                  <c:v>183.14577481395301</c:v>
                </c:pt>
                <c:pt idx="162">
                  <c:v>193.385341980601</c:v>
                </c:pt>
                <c:pt idx="163">
                  <c:v>203.256752450883</c:v>
                </c:pt>
                <c:pt idx="164">
                  <c:v>212.26605683004701</c:v>
                </c:pt>
                <c:pt idx="165">
                  <c:v>219.68529731597701</c:v>
                </c:pt>
                <c:pt idx="166">
                  <c:v>224.47384710030599</c:v>
                </c:pt>
                <c:pt idx="167">
                  <c:v>225.213664103165</c:v>
                </c:pt>
                <c:pt idx="168">
                  <c:v>220.125632341662</c:v>
                </c:pt>
                <c:pt idx="169">
                  <c:v>207.30486833661999</c:v>
                </c:pt>
                <c:pt idx="170">
                  <c:v>185.37460252893499</c:v>
                </c:pt>
                <c:pt idx="171">
                  <c:v>154.65021671906899</c:v>
                </c:pt>
                <c:pt idx="172">
                  <c:v>118.33725170889601</c:v>
                </c:pt>
                <c:pt idx="173">
                  <c:v>82.363736358285095</c:v>
                </c:pt>
                <c:pt idx="174">
                  <c:v>52.7146191011241</c:v>
                </c:pt>
                <c:pt idx="175">
                  <c:v>32.073180262005899</c:v>
                </c:pt>
                <c:pt idx="176">
                  <c:v>19.354857199653999</c:v>
                </c:pt>
                <c:pt idx="177">
                  <c:v>11.976553861699401</c:v>
                </c:pt>
                <c:pt idx="178">
                  <c:v>7.7338319415679697</c:v>
                </c:pt>
                <c:pt idx="179">
                  <c:v>5.2414282329594704</c:v>
                </c:pt>
                <c:pt idx="180">
                  <c:v>3.7257897564225302</c:v>
                </c:pt>
                <c:pt idx="181">
                  <c:v>2.76850395373391</c:v>
                </c:pt>
                <c:pt idx="182">
                  <c:v>2.1413742251933798</c:v>
                </c:pt>
                <c:pt idx="183">
                  <c:v>1.7167139042286199</c:v>
                </c:pt>
                <c:pt idx="184">
                  <c:v>1.42075086847322</c:v>
                </c:pt>
                <c:pt idx="185">
                  <c:v>1.2094205534600899</c:v>
                </c:pt>
                <c:pt idx="186">
                  <c:v>1.05554288594718</c:v>
                </c:pt>
                <c:pt idx="187">
                  <c:v>0.94184207876165305</c:v>
                </c:pt>
                <c:pt idx="188">
                  <c:v>0.85703235586975501</c:v>
                </c:pt>
                <c:pt idx="189">
                  <c:v>0.79355670974843495</c:v>
                </c:pt>
                <c:pt idx="190">
                  <c:v>0.74624271311572099</c:v>
                </c:pt>
                <c:pt idx="191">
                  <c:v>0.711481649193758</c:v>
                </c:pt>
                <c:pt idx="192">
                  <c:v>0.68671447653371998</c:v>
                </c:pt>
                <c:pt idx="193">
                  <c:v>0.67010236633276199</c:v>
                </c:pt>
                <c:pt idx="194">
                  <c:v>0.66031096656320798</c:v>
                </c:pt>
                <c:pt idx="195">
                  <c:v>0.65636633094208696</c:v>
                </c:pt>
                <c:pt idx="196">
                  <c:v>0.657556963205985</c:v>
                </c:pt>
                <c:pt idx="197">
                  <c:v>0.66336612197058198</c:v>
                </c:pt>
                <c:pt idx="198">
                  <c:v>0.67342434917938199</c:v>
                </c:pt>
                <c:pt idx="199">
                  <c:v>0.68747574868066896</c:v>
                </c:pt>
                <c:pt idx="200">
                  <c:v>0.70535376670143202</c:v>
                </c:pt>
                <c:pt idx="201">
                  <c:v>0.72696364086354404</c:v>
                </c:pt>
                <c:pt idx="202">
                  <c:v>0.75226959940864002</c:v>
                </c:pt>
                <c:pt idx="203">
                  <c:v>0.78128549356741905</c:v>
                </c:pt>
                <c:pt idx="204">
                  <c:v>0.81406794708455199</c:v>
                </c:pt>
                <c:pt idx="205">
                  <c:v>0.85071137826350096</c:v>
                </c:pt>
                <c:pt idx="206">
                  <c:v>0.891344435961405</c:v>
                </c:pt>
                <c:pt idx="207">
                  <c:v>0.93612752018567602</c:v>
                </c:pt>
                <c:pt idx="208">
                  <c:v>0.985251148787882</c:v>
                </c:pt>
                <c:pt idx="209">
                  <c:v>1.0389349963693</c:v>
                </c:pt>
                <c:pt idx="210">
                  <c:v>1.0974274780054001</c:v>
                </c:pt>
                <c:pt idx="211">
                  <c:v>1.1610057842274899</c:v>
                </c:pt>
                <c:pt idx="212">
                  <c:v>1.22997629859694</c:v>
                </c:pt>
                <c:pt idx="213">
                  <c:v>1.3046753477436701</c:v>
                </c:pt>
                <c:pt idx="214">
                  <c:v>1.3854702477080101</c:v>
                </c:pt>
                <c:pt idx="215">
                  <c:v>1.47276062108737</c:v>
                </c:pt>
                <c:pt idx="216">
                  <c:v>1.5669799677438101</c:v>
                </c:pt>
                <c:pt idx="217">
                  <c:v>1.6685974783188799</c:v>
                </c:pt>
                <c:pt idx="218">
                  <c:v>1.77812008499654</c:v>
                </c:pt>
                <c:pt idx="219">
                  <c:v>1.8960947481925301</c:v>
                </c:pt>
                <c:pt idx="220">
                  <c:v>2.0231109813823198</c:v>
                </c:pt>
                <c:pt idx="221">
                  <c:v>2.15980361929648</c:v>
                </c:pt>
                <c:pt idx="222">
                  <c:v>2.30685583735263</c:v>
                </c:pt>
                <c:pt idx="223">
                  <c:v>2.46500243256444</c:v>
                </c:pt>
                <c:pt idx="224">
                  <c:v>2.6350333783525901</c:v>
                </c:pt>
                <c:pt idx="225">
                  <c:v>2.8177976677443901</c:v>
                </c:pt>
                <c:pt idx="226">
                  <c:v>3.0142074614382701</c:v>
                </c:pt>
                <c:pt idx="227">
                  <c:v>3.2252425591675098</c:v>
                </c:pt>
                <c:pt idx="228">
                  <c:v>3.4519552147578501</c:v>
                </c:pt>
                <c:pt idx="229">
                  <c:v>3.6954753172634498</c:v>
                </c:pt>
                <c:pt idx="230">
                  <c:v>3.9570159626093799</c:v>
                </c:pt>
                <c:pt idx="231">
                  <c:v>4.2378794422870101</c:v>
                </c:pt>
                <c:pt idx="232">
                  <c:v>4.5394636778605397</c:v>
                </c:pt>
                <c:pt idx="233">
                  <c:v>4.8632691323648896</c:v>
                </c:pt>
                <c:pt idx="234">
                  <c:v>5.2109062321252804</c:v>
                </c:pt>
                <c:pt idx="235">
                  <c:v>5.5841033351204299</c:v>
                </c:pt>
                <c:pt idx="236">
                  <c:v>5.9847152847623599</c:v>
                </c:pt>
                <c:pt idx="237">
                  <c:v>6.4147325908889901</c:v>
                </c:pt>
                <c:pt idx="238">
                  <c:v>6.8762912828787304</c:v>
                </c:pt>
                <c:pt idx="239">
                  <c:v>7.3716834831127898</c:v>
                </c:pt>
                <c:pt idx="240">
                  <c:v>7.9033687525476601</c:v>
                </c:pt>
                <c:pt idx="241">
                  <c:v>8.4739862639333996</c:v>
                </c:pt>
                <c:pt idx="242">
                  <c:v>9.0863678622382906</c:v>
                </c:pt>
                <c:pt idx="243">
                  <c:v>9.7435520761355292</c:v>
                </c:pt>
                <c:pt idx="244">
                  <c:v>10.448799148988099</c:v>
                </c:pt>
                <c:pt idx="245">
                  <c:v>11.205607162651599</c:v>
                </c:pt>
                <c:pt idx="246">
                  <c:v>12.0177293326186</c:v>
                </c:pt>
                <c:pt idx="247">
                  <c:v>12.889192558566601</c:v>
                </c:pt>
                <c:pt idx="248">
                  <c:v>13.824317320261301</c:v>
                </c:pt>
                <c:pt idx="249">
                  <c:v>14.8277390150215</c:v>
                </c:pt>
                <c:pt idx="250">
                  <c:v>15.9044308395762</c:v>
                </c:pt>
                <c:pt idx="251">
                  <c:v>17.059728326153898</c:v>
                </c:pt>
                <c:pt idx="252">
                  <c:v>18.299355650028701</c:v>
                </c:pt>
                <c:pt idx="253">
                  <c:v>19.629453833504702</c:v>
                </c:pt>
                <c:pt idx="254">
                  <c:v>21.056610979426001</c:v>
                </c:pt>
                <c:pt idx="255">
                  <c:v>22.5878946757162</c:v>
                </c:pt>
                <c:pt idx="256">
                  <c:v>24.230886721116999</c:v>
                </c:pt>
                <c:pt idx="257">
                  <c:v>25.9937203311129</c:v>
                </c:pt>
                <c:pt idx="258">
                  <c:v>27.885119991858399</c:v>
                </c:pt>
                <c:pt idx="259">
                  <c:v>29.914444138560601</c:v>
                </c:pt>
                <c:pt idx="260">
                  <c:v>32.091730842910401</c:v>
                </c:pt>
                <c:pt idx="261">
                  <c:v>34.427746701386198</c:v>
                </c:pt>
                <c:pt idx="262">
                  <c:v>36.934039121967103</c:v>
                </c:pt>
                <c:pt idx="263">
                  <c:v>39.622992210132999</c:v>
                </c:pt>
                <c:pt idx="264">
                  <c:v>42.5078864547839</c:v>
                </c:pt>
                <c:pt idx="265">
                  <c:v>45.602962409141497</c:v>
                </c:pt>
                <c:pt idx="266">
                  <c:v>48.923488548305002</c:v>
                </c:pt>
                <c:pt idx="267">
                  <c:v>52.485833460343201</c:v>
                </c:pt>
                <c:pt idx="268">
                  <c:v>56.307542486387703</c:v>
                </c:pt>
                <c:pt idx="269">
                  <c:v>60.407418859541899</c:v>
                </c:pt>
                <c:pt idx="270">
                  <c:v>64.805609291303</c:v>
                </c:pt>
                <c:pt idx="271">
                  <c:v>69.5236938009147</c:v>
                </c:pt>
                <c:pt idx="272">
                  <c:v>74.584779352583197</c:v>
                </c:pt>
                <c:pt idx="273">
                  <c:v>80.013596519817597</c:v>
                </c:pt>
                <c:pt idx="274">
                  <c:v>85.836597877148705</c:v>
                </c:pt>
                <c:pt idx="275">
                  <c:v>92.082056037060696</c:v>
                </c:pt>
                <c:pt idx="276">
                  <c:v>98.780158063050905</c:v>
                </c:pt>
                <c:pt idx="277">
                  <c:v>105.96309117462999</c:v>
                </c:pt>
                <c:pt idx="278">
                  <c:v>113.665111857753</c:v>
                </c:pt>
                <c:pt idx="279">
                  <c:v>121.92258612090301</c:v>
                </c:pt>
                <c:pt idx="280">
                  <c:v>130.77398173122299</c:v>
                </c:pt>
                <c:pt idx="281">
                  <c:v>140.259782220934</c:v>
                </c:pt>
                <c:pt idx="282">
                  <c:v>150.42227455316501</c:v>
                </c:pt>
                <c:pt idx="283">
                  <c:v>161.30513291068101</c:v>
                </c:pt>
                <c:pt idx="284">
                  <c:v>172.952671994333</c:v>
                </c:pt>
                <c:pt idx="285">
                  <c:v>185.408560145076</c:v>
                </c:pt>
                <c:pt idx="286">
                  <c:v>198.71363987506999</c:v>
                </c:pt>
                <c:pt idx="287">
                  <c:v>212.90225455598301</c:v>
                </c:pt>
                <c:pt idx="288">
                  <c:v>227.99604012121</c:v>
                </c:pt>
                <c:pt idx="289">
                  <c:v>243.99335336932501</c:v>
                </c:pt>
                <c:pt idx="290">
                  <c:v>260.851086133205</c:v>
                </c:pt>
                <c:pt idx="291">
                  <c:v>278.453033989478</c:v>
                </c:pt>
                <c:pt idx="292">
                  <c:v>296.55433042502102</c:v>
                </c:pt>
                <c:pt idx="293">
                  <c:v>314.68324508184202</c:v>
                </c:pt>
                <c:pt idx="294">
                  <c:v>331.96804249450003</c:v>
                </c:pt>
                <c:pt idx="295">
                  <c:v>346.83754802145501</c:v>
                </c:pt>
                <c:pt idx="296">
                  <c:v>356.53097825118198</c:v>
                </c:pt>
                <c:pt idx="297">
                  <c:v>356.40235785913899</c:v>
                </c:pt>
                <c:pt idx="298">
                  <c:v>339.31251501294298</c:v>
                </c:pt>
                <c:pt idx="299">
                  <c:v>296.42984826839597</c:v>
                </c:pt>
                <c:pt idx="300">
                  <c:v>222.76313589348999</c:v>
                </c:pt>
                <c:pt idx="301">
                  <c:v>129.98126113994701</c:v>
                </c:pt>
                <c:pt idx="302">
                  <c:v>52.4415011118517</c:v>
                </c:pt>
                <c:pt idx="303">
                  <c:v>15.084759152031999</c:v>
                </c:pt>
                <c:pt idx="304">
                  <c:v>4.2191452356772299</c:v>
                </c:pt>
                <c:pt idx="305">
                  <c:v>1.4087558193649701</c:v>
                </c:pt>
                <c:pt idx="306">
                  <c:v>0.565274273447126</c:v>
                </c:pt>
                <c:pt idx="307">
                  <c:v>0.263669219735018</c:v>
                </c:pt>
                <c:pt idx="308">
                  <c:v>0.138790270313397</c:v>
                </c:pt>
                <c:pt idx="309">
                  <c:v>8.0601000578258003E-2</c:v>
                </c:pt>
                <c:pt idx="310">
                  <c:v>5.0764293896671801E-2</c:v>
                </c:pt>
                <c:pt idx="311">
                  <c:v>3.42184288993835E-2</c:v>
                </c:pt>
                <c:pt idx="312">
                  <c:v>2.4429079959451101E-2</c:v>
                </c:pt>
                <c:pt idx="313">
                  <c:v>1.83168873488425E-2</c:v>
                </c:pt>
                <c:pt idx="314">
                  <c:v>1.4325675392081899E-2</c:v>
                </c:pt>
                <c:pt idx="315">
                  <c:v>1.1620710928500399E-2</c:v>
                </c:pt>
                <c:pt idx="316">
                  <c:v>9.7306571956672291E-3</c:v>
                </c:pt>
                <c:pt idx="317">
                  <c:v>8.3772541562649894E-3</c:v>
                </c:pt>
                <c:pt idx="318">
                  <c:v>7.3897251514026402E-3</c:v>
                </c:pt>
                <c:pt idx="319">
                  <c:v>6.6596400927134702E-3</c:v>
                </c:pt>
                <c:pt idx="320">
                  <c:v>6.1160785618843503E-3</c:v>
                </c:pt>
                <c:pt idx="321">
                  <c:v>5.7114364005044502E-3</c:v>
                </c:pt>
                <c:pt idx="322">
                  <c:v>5.4130358886736599E-3</c:v>
                </c:pt>
                <c:pt idx="323">
                  <c:v>5.1980137062375099E-3</c:v>
                </c:pt>
                <c:pt idx="324">
                  <c:v>5.0501197807279203E-3</c:v>
                </c:pt>
                <c:pt idx="325">
                  <c:v>4.9576626206848298E-3</c:v>
                </c:pt>
                <c:pt idx="326">
                  <c:v>4.91216074104164E-3</c:v>
                </c:pt>
                <c:pt idx="327">
                  <c:v>4.9074394784671101E-3</c:v>
                </c:pt>
                <c:pt idx="328">
                  <c:v>4.9390149902221701E-3</c:v>
                </c:pt>
                <c:pt idx="329">
                  <c:v>5.0036672192731004E-3</c:v>
                </c:pt>
                <c:pt idx="330">
                  <c:v>5.0991395610042499E-3</c:v>
                </c:pt>
                <c:pt idx="331">
                  <c:v>5.2239249901080004E-3</c:v>
                </c:pt>
                <c:pt idx="332">
                  <c:v>5.3771121725115396E-3</c:v>
                </c:pt>
                <c:pt idx="333">
                  <c:v>5.55827385528817E-3</c:v>
                </c:pt>
                <c:pt idx="334">
                  <c:v>5.76738551054597E-3</c:v>
                </c:pt>
                <c:pt idx="335">
                  <c:v>6.0047659533296101E-3</c:v>
                </c:pt>
                <c:pt idx="336">
                  <c:v>6.2710341581501301E-3</c:v>
                </c:pt>
                <c:pt idx="337">
                  <c:v>6.56707819843118E-3</c:v>
                </c:pt>
                <c:pt idx="338">
                  <c:v>6.8940334023521697E-3</c:v>
                </c:pt>
                <c:pt idx="339">
                  <c:v>7.2532676332736001E-3</c:v>
                </c:pt>
                <c:pt idx="340">
                  <c:v>7.64637217766264E-3</c:v>
                </c:pt>
                <c:pt idx="341">
                  <c:v>8.0751571337364797E-3</c:v>
                </c:pt>
                <c:pt idx="342">
                  <c:v>8.5416504903812595E-3</c:v>
                </c:pt>
                <c:pt idx="343">
                  <c:v>9.0481003024253694E-3</c:v>
                </c:pt>
                <c:pt idx="344">
                  <c:v>9.5969795284067995E-3</c:v>
                </c:pt>
                <c:pt idx="345">
                  <c:v>1.01909932167381E-2</c:v>
                </c:pt>
                <c:pt idx="346">
                  <c:v>1.08330878169355E-2</c:v>
                </c:pt>
                <c:pt idx="347">
                  <c:v>1.1526462462322201E-2</c:v>
                </c:pt>
                <c:pt idx="348">
                  <c:v>1.22745821250261E-2</c:v>
                </c:pt>
                <c:pt idx="349">
                  <c:v>1.30811925872716E-2</c:v>
                </c:pt>
                <c:pt idx="350">
                  <c:v>1.39503372078789E-2</c:v>
                </c:pt>
                <c:pt idx="351">
                  <c:v>1.4886375491731101E-2</c:v>
                </c:pt>
                <c:pt idx="352">
                  <c:v>1.5894003494345499E-2</c:v>
                </c:pt>
                <c:pt idx="353">
                  <c:v>1.6978276114822801E-2</c:v>
                </c:pt>
                <c:pt idx="354">
                  <c:v>1.8144631349235399E-2</c:v>
                </c:pt>
                <c:pt idx="355">
                  <c:v>1.93989165936749E-2</c:v>
                </c:pt>
                <c:pt idx="356">
                  <c:v>2.0747417102229201E-2</c:v>
                </c:pt>
                <c:pt idx="357">
                  <c:v>2.2196886720542399E-2</c:v>
                </c:pt>
                <c:pt idx="358">
                  <c:v>2.37545810306562E-2</c:v>
                </c:pt>
                <c:pt idx="359">
                  <c:v>2.5428293057815101E-2</c:v>
                </c:pt>
                <c:pt idx="360">
                  <c:v>2.7226391705074699E-2</c:v>
                </c:pt>
                <c:pt idx="361">
                  <c:v>2.9157863097074101E-2</c:v>
                </c:pt>
                <c:pt idx="362">
                  <c:v>3.12323550303879E-2</c:v>
                </c:pt>
                <c:pt idx="363">
                  <c:v>3.3460224744621701E-2</c:v>
                </c:pt>
                <c:pt idx="364">
                  <c:v>3.5852590245985298E-2</c:v>
                </c:pt>
                <c:pt idx="365">
                  <c:v>3.8421385433615403E-2</c:v>
                </c:pt>
                <c:pt idx="366">
                  <c:v>4.1179419298544899E-2</c:v>
                </c:pt>
                <c:pt idx="367">
                  <c:v>4.4140439486053E-2</c:v>
                </c:pt>
                <c:pt idx="368">
                  <c:v>4.73192005343148E-2</c:v>
                </c:pt>
                <c:pt idx="369">
                  <c:v>5.0731537125920399E-2</c:v>
                </c:pt>
                <c:pt idx="370">
                  <c:v>5.4394442714084702E-2</c:v>
                </c:pt>
                <c:pt idx="371">
                  <c:v>5.8326153912368603E-2</c:v>
                </c:pt>
                <c:pt idx="372">
                  <c:v>6.2546241065605399E-2</c:v>
                </c:pt>
                <c:pt idx="373">
                  <c:v>6.7075705450640094E-2</c:v>
                </c:pt>
                <c:pt idx="374">
                  <c:v>7.1937083588599599E-2</c:v>
                </c:pt>
                <c:pt idx="375">
                  <c:v>7.7154559185880003E-2</c:v>
                </c:pt>
                <c:pt idx="376">
                  <c:v>8.2754083259059794E-2</c:v>
                </c:pt>
                <c:pt idx="377">
                  <c:v>8.8763503039700598E-2</c:v>
                </c:pt>
                <c:pt idx="378">
                  <c:v>9.5212700298697703E-2</c:v>
                </c:pt>
                <c:pt idx="379">
                  <c:v>0.10213373977670499</c:v>
                </c:pt>
                <c:pt idx="380">
                  <c:v>0.10956102845742099</c:v>
                </c:pt>
                <c:pt idx="381">
                  <c:v>0.11753148647442301</c:v>
                </c:pt>
                <c:pt idx="382">
                  <c:v>0.12608473050008301</c:v>
                </c:pt>
                <c:pt idx="383">
                  <c:v>0.13526327052710899</c:v>
                </c:pt>
                <c:pt idx="384">
                  <c:v>0.145112721019826</c:v>
                </c:pt>
                <c:pt idx="385">
                  <c:v>0.15568202748370299</c:v>
                </c:pt>
                <c:pt idx="386">
                  <c:v>0.16702370957822801</c:v>
                </c:pt>
                <c:pt idx="387">
                  <c:v>0.17919412198042001</c:v>
                </c:pt>
                <c:pt idx="388">
                  <c:v>0.192253734294455</c:v>
                </c:pt>
                <c:pt idx="389">
                  <c:v>0.206267431397473</c:v>
                </c:pt>
                <c:pt idx="390">
                  <c:v>0.22130483571316401</c:v>
                </c:pt>
                <c:pt idx="391">
                  <c:v>0.237440653013617</c:v>
                </c:pt>
                <c:pt idx="392">
                  <c:v>0.25475504346681899</c:v>
                </c:pt>
                <c:pt idx="393">
                  <c:v>0.27333401977254201</c:v>
                </c:pt>
                <c:pt idx="394">
                  <c:v>0.29326987436391799</c:v>
                </c:pt>
                <c:pt idx="395">
                  <c:v>0.31466163779636003</c:v>
                </c:pt>
                <c:pt idx="396">
                  <c:v>0.337615570600382</c:v>
                </c:pt>
                <c:pt idx="397">
                  <c:v>0.36224569104105597</c:v>
                </c:pt>
                <c:pt idx="398">
                  <c:v>0.38867434140521001</c:v>
                </c:pt>
                <c:pt idx="399">
                  <c:v>0.41703279562878798</c:v>
                </c:pt>
                <c:pt idx="400">
                  <c:v>0.44746191128212398</c:v>
                </c:pt>
                <c:pt idx="401">
                  <c:v>0.48011282915118902</c:v>
                </c:pt>
                <c:pt idx="402">
                  <c:v>0.51514772388924002</c:v>
                </c:pt>
                <c:pt idx="403">
                  <c:v>0.55274060946695902</c:v>
                </c:pt>
                <c:pt idx="404">
                  <c:v>0.59307820342130302</c:v>
                </c:pt>
                <c:pt idx="405">
                  <c:v>0.63636085419533395</c:v>
                </c:pt>
                <c:pt idx="406">
                  <c:v>0.68280353617460399</c:v>
                </c:pt>
                <c:pt idx="407">
                  <c:v>0.73263691736191605</c:v>
                </c:pt>
                <c:pt idx="408">
                  <c:v>0.78610850499301099</c:v>
                </c:pt>
                <c:pt idx="409">
                  <c:v>0.84348387478282405</c:v>
                </c:pt>
                <c:pt idx="410">
                  <c:v>0.90504798990732105</c:v>
                </c:pt>
                <c:pt idx="411">
                  <c:v>0.97110661627155503</c:v>
                </c:pt>
                <c:pt idx="412">
                  <c:v>1.0419878410928201</c:v>
                </c:pt>
                <c:pt idx="413">
                  <c:v>1.11804370234089</c:v>
                </c:pt>
                <c:pt idx="414">
                  <c:v>1.1996519371277901</c:v>
                </c:pt>
                <c:pt idx="415">
                  <c:v>1.28721785773053</c:v>
                </c:pt>
                <c:pt idx="416">
                  <c:v>1.3811763645638</c:v>
                </c:pt>
                <c:pt idx="417">
                  <c:v>1.48199410610018</c:v>
                </c:pt>
                <c:pt idx="418">
                  <c:v>1.59017179646469</c:v>
                </c:pt>
                <c:pt idx="419">
                  <c:v>1.7062467022141801</c:v>
                </c:pt>
                <c:pt idx="420">
                  <c:v>1.83079531065182</c:v>
                </c:pt>
                <c:pt idx="421">
                  <c:v>1.9644361929288401</c:v>
                </c:pt>
                <c:pt idx="422">
                  <c:v>2.1078330761528399</c:v>
                </c:pt>
                <c:pt idx="423">
                  <c:v>2.2616981397602198</c:v>
                </c:pt>
                <c:pt idx="424">
                  <c:v>2.4267955525239602</c:v>
                </c:pt>
                <c:pt idx="425">
                  <c:v>2.6039452677629802</c:v>
                </c:pt>
                <c:pt idx="426">
                  <c:v>2.7940270956018902</c:v>
                </c:pt>
                <c:pt idx="427">
                  <c:v>2.9979850725057502</c:v>
                </c:pt>
                <c:pt idx="428">
                  <c:v>3.21683214979068</c:v>
                </c:pt>
                <c:pt idx="429">
                  <c:v>3.4516552243957999</c:v>
                </c:pt>
                <c:pt idx="430">
                  <c:v>3.7036205369012598</c:v>
                </c:pt>
                <c:pt idx="431">
                  <c:v>3.9739794636013599</c:v>
                </c:pt>
                <c:pt idx="432">
                  <c:v>4.2640747313987397</c:v>
                </c:pt>
                <c:pt idx="433">
                  <c:v>4.5753470863853902</c:v>
                </c:pt>
                <c:pt idx="434">
                  <c:v>4.9093424492295998</c:v>
                </c:pt>
                <c:pt idx="435">
                  <c:v>5.26771959290555</c:v>
                </c:pt>
                <c:pt idx="436">
                  <c:v>5.6522583808963596</c:v>
                </c:pt>
                <c:pt idx="437">
                  <c:v>6.0648686067851498</c:v>
                </c:pt>
                <c:pt idx="438">
                  <c:v>6.5075994791351199</c:v>
                </c:pt>
                <c:pt idx="439">
                  <c:v>6.9826497987645704</c:v>
                </c:pt>
                <c:pt idx="440">
                  <c:v>7.49237887896156</c:v>
                </c:pt>
                <c:pt idx="441">
                  <c:v>8.0393182628724293</c:v>
                </c:pt>
                <c:pt idx="442">
                  <c:v>8.6261842962575006</c:v>
                </c:pt>
                <c:pt idx="443">
                  <c:v>9.2558916180555499</c:v>
                </c:pt>
                <c:pt idx="444">
                  <c:v>9.9315676357564602</c:v>
                </c:pt>
                <c:pt idx="445">
                  <c:v>10.656568057472599</c:v>
                </c:pt>
                <c:pt idx="446">
                  <c:v>11.4344935578475</c:v>
                </c:pt>
                <c:pt idx="447">
                  <c:v>12.269207660570199</c:v>
                </c:pt>
                <c:pt idx="448">
                  <c:v>13.164855926308601</c:v>
                </c:pt>
                <c:pt idx="449">
                  <c:v>14.125886541353401</c:v>
                </c:pt>
                <c:pt idx="450">
                  <c:v>15.157072409226201</c:v>
                </c:pt>
                <c:pt idx="451">
                  <c:v>16.263534854963901</c:v>
                </c:pt>
                <c:pt idx="452">
                  <c:v>17.450769059804198</c:v>
                </c:pt>
                <c:pt idx="453">
                  <c:v>18.724671352588601</c:v>
                </c:pt>
                <c:pt idx="454">
                  <c:v>20.091568493420201</c:v>
                </c:pt>
                <c:pt idx="455">
                  <c:v>21.558249095006602</c:v>
                </c:pt>
                <c:pt idx="456">
                  <c:v>23.1319973377346</c:v>
                </c:pt>
                <c:pt idx="457">
                  <c:v>24.820629145912999</c:v>
                </c:pt>
                <c:pt idx="458">
                  <c:v>26.6325310048408</c:v>
                </c:pt>
                <c:pt idx="459">
                  <c:v>28.576701611471201</c:v>
                </c:pt>
                <c:pt idx="460">
                  <c:v>30.662796565512402</c:v>
                </c:pt>
                <c:pt idx="461">
                  <c:v>32.901176322899701</c:v>
                </c:pt>
                <c:pt idx="462">
                  <c:v>35.302957649771798</c:v>
                </c:pt>
                <c:pt idx="463">
                  <c:v>37.880068832462598</c:v>
                </c:pt>
                <c:pt idx="464">
                  <c:v>40.6453089176593</c:v>
                </c:pt>
                <c:pt idx="465">
                  <c:v>43.612411276885297</c:v>
                </c:pt>
                <c:pt idx="466">
                  <c:v>46.796111810919797</c:v>
                </c:pt>
                <c:pt idx="467">
                  <c:v>50.212222132786501</c:v>
                </c:pt>
                <c:pt idx="468">
                  <c:v>53.877708092635999</c:v>
                </c:pt>
                <c:pt idx="469">
                  <c:v>57.810774034324602</c:v>
                </c:pt>
                <c:pt idx="470">
                  <c:v>62.030953201895102</c:v>
                </c:pt>
                <c:pt idx="471">
                  <c:v>66.559204744610099</c:v>
                </c:pt>
                <c:pt idx="472">
                  <c:v>71.4180178018226</c:v>
                </c:pt>
                <c:pt idx="473">
                  <c:v>76.631523183935798</c:v>
                </c:pt>
                <c:pt idx="474">
                  <c:v>82.225613203139403</c:v>
                </c:pt>
                <c:pt idx="475">
                  <c:v>88.228070247664903</c:v>
                </c:pt>
                <c:pt idx="476">
                  <c:v>94.668704736095606</c:v>
                </c:pt>
                <c:pt idx="477">
                  <c:v>101.579503133898</c:v>
                </c:pt>
                <c:pt idx="478">
                  <c:v>108.99478676287499</c:v>
                </c:pt>
                <c:pt idx="479">
                  <c:v>116.95138218557101</c:v>
                </c:pt>
                <c:pt idx="480">
                  <c:v>125.48880400065499</c:v>
                </c:pt>
                <c:pt idx="481">
                  <c:v>134.64945094131701</c:v>
                </c:pt>
                <c:pt idx="482">
                  <c:v>144.47881622572999</c:v>
                </c:pt>
                <c:pt idx="483">
                  <c:v>155.02571316458099</c:v>
                </c:pt>
                <c:pt idx="484">
                  <c:v>166.342517081724</c:v>
                </c:pt>
                <c:pt idx="485">
                  <c:v>178.48542464311799</c:v>
                </c:pt>
                <c:pt idx="486">
                  <c:v>191.514731703492</c:v>
                </c:pt>
                <c:pt idx="487">
                  <c:v>205.49513074531399</c:v>
                </c:pt>
                <c:pt idx="488">
                  <c:v>220.49602885514901</c:v>
                </c:pt>
                <c:pt idx="489">
                  <c:v>236.59188687050101</c:v>
                </c:pt>
                <c:pt idx="490">
                  <c:v>253.86257966423099</c:v>
                </c:pt>
                <c:pt idx="491">
                  <c:v>272.39377617106197</c:v>
                </c:pt>
                <c:pt idx="492">
                  <c:v>292.27733500270301</c:v>
                </c:pt>
                <c:pt idx="493">
                  <c:v>313.61170588727498</c:v>
                </c:pt>
                <c:pt idx="494">
                  <c:v>336.50231559170197</c:v>
                </c:pt>
                <c:pt idx="495">
                  <c:v>361.06189262803201</c:v>
                </c:pt>
                <c:pt idx="496">
                  <c:v>387.410632604581</c:v>
                </c:pt>
                <c:pt idx="497">
                  <c:v>415.675990282378</c:v>
                </c:pt>
                <c:pt idx="498">
                  <c:v>445.99162165548603</c:v>
                </c:pt>
                <c:pt idx="499">
                  <c:v>478.49438603709802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95C5-1E49-862D-4703B75EA52D}"/>
            </c:ext>
          </c:extLst>
        </c:ser>
        <c:ser>
          <c:idx val="1"/>
          <c:order val="1"/>
          <c:tx>
            <c:v>Predator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Sheet1!$A$1:$A$500</c:f>
              <c:numCache>
                <c:formatCode>General</c:formatCode>
                <c:ptCount val="50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  <c:pt idx="151">
                  <c:v>151</c:v>
                </c:pt>
                <c:pt idx="152">
                  <c:v>152</c:v>
                </c:pt>
                <c:pt idx="153">
                  <c:v>153</c:v>
                </c:pt>
                <c:pt idx="154">
                  <c:v>154</c:v>
                </c:pt>
                <c:pt idx="155">
                  <c:v>155</c:v>
                </c:pt>
                <c:pt idx="156">
                  <c:v>156</c:v>
                </c:pt>
                <c:pt idx="157">
                  <c:v>157</c:v>
                </c:pt>
                <c:pt idx="158">
                  <c:v>158</c:v>
                </c:pt>
                <c:pt idx="159">
                  <c:v>159</c:v>
                </c:pt>
                <c:pt idx="160">
                  <c:v>160</c:v>
                </c:pt>
                <c:pt idx="161">
                  <c:v>161</c:v>
                </c:pt>
                <c:pt idx="162">
                  <c:v>162</c:v>
                </c:pt>
                <c:pt idx="163">
                  <c:v>163</c:v>
                </c:pt>
                <c:pt idx="164">
                  <c:v>164</c:v>
                </c:pt>
                <c:pt idx="165">
                  <c:v>165</c:v>
                </c:pt>
                <c:pt idx="166">
                  <c:v>166</c:v>
                </c:pt>
                <c:pt idx="167">
                  <c:v>167</c:v>
                </c:pt>
                <c:pt idx="168">
                  <c:v>168</c:v>
                </c:pt>
                <c:pt idx="169">
                  <c:v>169</c:v>
                </c:pt>
                <c:pt idx="170">
                  <c:v>170</c:v>
                </c:pt>
                <c:pt idx="171">
                  <c:v>171</c:v>
                </c:pt>
                <c:pt idx="172">
                  <c:v>172</c:v>
                </c:pt>
                <c:pt idx="173">
                  <c:v>173</c:v>
                </c:pt>
                <c:pt idx="174">
                  <c:v>174</c:v>
                </c:pt>
                <c:pt idx="175">
                  <c:v>175</c:v>
                </c:pt>
                <c:pt idx="176">
                  <c:v>176</c:v>
                </c:pt>
                <c:pt idx="177">
                  <c:v>177</c:v>
                </c:pt>
                <c:pt idx="178">
                  <c:v>178</c:v>
                </c:pt>
                <c:pt idx="179">
                  <c:v>179</c:v>
                </c:pt>
                <c:pt idx="180">
                  <c:v>180</c:v>
                </c:pt>
                <c:pt idx="181">
                  <c:v>181</c:v>
                </c:pt>
                <c:pt idx="182">
                  <c:v>182</c:v>
                </c:pt>
                <c:pt idx="183">
                  <c:v>183</c:v>
                </c:pt>
                <c:pt idx="184">
                  <c:v>184</c:v>
                </c:pt>
                <c:pt idx="185">
                  <c:v>185</c:v>
                </c:pt>
                <c:pt idx="186">
                  <c:v>186</c:v>
                </c:pt>
                <c:pt idx="187">
                  <c:v>187</c:v>
                </c:pt>
                <c:pt idx="188">
                  <c:v>188</c:v>
                </c:pt>
                <c:pt idx="189">
                  <c:v>189</c:v>
                </c:pt>
                <c:pt idx="190">
                  <c:v>190</c:v>
                </c:pt>
                <c:pt idx="191">
                  <c:v>191</c:v>
                </c:pt>
                <c:pt idx="192">
                  <c:v>192</c:v>
                </c:pt>
                <c:pt idx="193">
                  <c:v>193</c:v>
                </c:pt>
                <c:pt idx="194">
                  <c:v>194</c:v>
                </c:pt>
                <c:pt idx="195">
                  <c:v>195</c:v>
                </c:pt>
                <c:pt idx="196">
                  <c:v>196</c:v>
                </c:pt>
                <c:pt idx="197">
                  <c:v>197</c:v>
                </c:pt>
                <c:pt idx="198">
                  <c:v>198</c:v>
                </c:pt>
                <c:pt idx="199">
                  <c:v>199</c:v>
                </c:pt>
                <c:pt idx="200">
                  <c:v>200</c:v>
                </c:pt>
                <c:pt idx="201">
                  <c:v>201</c:v>
                </c:pt>
                <c:pt idx="202">
                  <c:v>202</c:v>
                </c:pt>
                <c:pt idx="203">
                  <c:v>203</c:v>
                </c:pt>
                <c:pt idx="204">
                  <c:v>204</c:v>
                </c:pt>
                <c:pt idx="205">
                  <c:v>205</c:v>
                </c:pt>
                <c:pt idx="206">
                  <c:v>206</c:v>
                </c:pt>
                <c:pt idx="207">
                  <c:v>207</c:v>
                </c:pt>
                <c:pt idx="208">
                  <c:v>208</c:v>
                </c:pt>
                <c:pt idx="209">
                  <c:v>209</c:v>
                </c:pt>
                <c:pt idx="210">
                  <c:v>210</c:v>
                </c:pt>
                <c:pt idx="211">
                  <c:v>211</c:v>
                </c:pt>
                <c:pt idx="212">
                  <c:v>212</c:v>
                </c:pt>
                <c:pt idx="213">
                  <c:v>213</c:v>
                </c:pt>
                <c:pt idx="214">
                  <c:v>214</c:v>
                </c:pt>
                <c:pt idx="215">
                  <c:v>215</c:v>
                </c:pt>
                <c:pt idx="216">
                  <c:v>216</c:v>
                </c:pt>
                <c:pt idx="217">
                  <c:v>217</c:v>
                </c:pt>
                <c:pt idx="218">
                  <c:v>218</c:v>
                </c:pt>
                <c:pt idx="219">
                  <c:v>219</c:v>
                </c:pt>
                <c:pt idx="220">
                  <c:v>220</c:v>
                </c:pt>
                <c:pt idx="221">
                  <c:v>221</c:v>
                </c:pt>
                <c:pt idx="222">
                  <c:v>222</c:v>
                </c:pt>
                <c:pt idx="223">
                  <c:v>223</c:v>
                </c:pt>
                <c:pt idx="224">
                  <c:v>224</c:v>
                </c:pt>
                <c:pt idx="225">
                  <c:v>225</c:v>
                </c:pt>
                <c:pt idx="226">
                  <c:v>226</c:v>
                </c:pt>
                <c:pt idx="227">
                  <c:v>227</c:v>
                </c:pt>
                <c:pt idx="228">
                  <c:v>228</c:v>
                </c:pt>
                <c:pt idx="229">
                  <c:v>229</c:v>
                </c:pt>
                <c:pt idx="230">
                  <c:v>230</c:v>
                </c:pt>
                <c:pt idx="231">
                  <c:v>231</c:v>
                </c:pt>
                <c:pt idx="232">
                  <c:v>232</c:v>
                </c:pt>
                <c:pt idx="233">
                  <c:v>233</c:v>
                </c:pt>
                <c:pt idx="234">
                  <c:v>234</c:v>
                </c:pt>
                <c:pt idx="235">
                  <c:v>235</c:v>
                </c:pt>
                <c:pt idx="236">
                  <c:v>236</c:v>
                </c:pt>
                <c:pt idx="237">
                  <c:v>237</c:v>
                </c:pt>
                <c:pt idx="238">
                  <c:v>238</c:v>
                </c:pt>
                <c:pt idx="239">
                  <c:v>239</c:v>
                </c:pt>
                <c:pt idx="240">
                  <c:v>240</c:v>
                </c:pt>
                <c:pt idx="241">
                  <c:v>241</c:v>
                </c:pt>
                <c:pt idx="242">
                  <c:v>242</c:v>
                </c:pt>
                <c:pt idx="243">
                  <c:v>243</c:v>
                </c:pt>
                <c:pt idx="244">
                  <c:v>244</c:v>
                </c:pt>
                <c:pt idx="245">
                  <c:v>245</c:v>
                </c:pt>
                <c:pt idx="246">
                  <c:v>246</c:v>
                </c:pt>
                <c:pt idx="247">
                  <c:v>247</c:v>
                </c:pt>
                <c:pt idx="248">
                  <c:v>248</c:v>
                </c:pt>
                <c:pt idx="249">
                  <c:v>249</c:v>
                </c:pt>
                <c:pt idx="250">
                  <c:v>250</c:v>
                </c:pt>
                <c:pt idx="251">
                  <c:v>251</c:v>
                </c:pt>
                <c:pt idx="252">
                  <c:v>252</c:v>
                </c:pt>
                <c:pt idx="253">
                  <c:v>253</c:v>
                </c:pt>
                <c:pt idx="254">
                  <c:v>254</c:v>
                </c:pt>
                <c:pt idx="255">
                  <c:v>255</c:v>
                </c:pt>
                <c:pt idx="256">
                  <c:v>256</c:v>
                </c:pt>
                <c:pt idx="257">
                  <c:v>257</c:v>
                </c:pt>
                <c:pt idx="258">
                  <c:v>258</c:v>
                </c:pt>
                <c:pt idx="259">
                  <c:v>259</c:v>
                </c:pt>
                <c:pt idx="260">
                  <c:v>260</c:v>
                </c:pt>
                <c:pt idx="261">
                  <c:v>261</c:v>
                </c:pt>
                <c:pt idx="262">
                  <c:v>262</c:v>
                </c:pt>
                <c:pt idx="263">
                  <c:v>263</c:v>
                </c:pt>
                <c:pt idx="264">
                  <c:v>264</c:v>
                </c:pt>
                <c:pt idx="265">
                  <c:v>265</c:v>
                </c:pt>
                <c:pt idx="266">
                  <c:v>266</c:v>
                </c:pt>
                <c:pt idx="267">
                  <c:v>267</c:v>
                </c:pt>
                <c:pt idx="268">
                  <c:v>268</c:v>
                </c:pt>
                <c:pt idx="269">
                  <c:v>269</c:v>
                </c:pt>
                <c:pt idx="270">
                  <c:v>270</c:v>
                </c:pt>
                <c:pt idx="271">
                  <c:v>271</c:v>
                </c:pt>
                <c:pt idx="272">
                  <c:v>272</c:v>
                </c:pt>
                <c:pt idx="273">
                  <c:v>273</c:v>
                </c:pt>
                <c:pt idx="274">
                  <c:v>274</c:v>
                </c:pt>
                <c:pt idx="275">
                  <c:v>275</c:v>
                </c:pt>
                <c:pt idx="276">
                  <c:v>276</c:v>
                </c:pt>
                <c:pt idx="277">
                  <c:v>277</c:v>
                </c:pt>
                <c:pt idx="278">
                  <c:v>278</c:v>
                </c:pt>
                <c:pt idx="279">
                  <c:v>279</c:v>
                </c:pt>
                <c:pt idx="280">
                  <c:v>280</c:v>
                </c:pt>
                <c:pt idx="281">
                  <c:v>281</c:v>
                </c:pt>
                <c:pt idx="282">
                  <c:v>282</c:v>
                </c:pt>
                <c:pt idx="283">
                  <c:v>283</c:v>
                </c:pt>
                <c:pt idx="284">
                  <c:v>284</c:v>
                </c:pt>
                <c:pt idx="285">
                  <c:v>285</c:v>
                </c:pt>
                <c:pt idx="286">
                  <c:v>286</c:v>
                </c:pt>
                <c:pt idx="287">
                  <c:v>287</c:v>
                </c:pt>
                <c:pt idx="288">
                  <c:v>288</c:v>
                </c:pt>
                <c:pt idx="289">
                  <c:v>289</c:v>
                </c:pt>
                <c:pt idx="290">
                  <c:v>290</c:v>
                </c:pt>
                <c:pt idx="291">
                  <c:v>291</c:v>
                </c:pt>
                <c:pt idx="292">
                  <c:v>292</c:v>
                </c:pt>
                <c:pt idx="293">
                  <c:v>293</c:v>
                </c:pt>
                <c:pt idx="294">
                  <c:v>294</c:v>
                </c:pt>
                <c:pt idx="295">
                  <c:v>295</c:v>
                </c:pt>
                <c:pt idx="296">
                  <c:v>296</c:v>
                </c:pt>
                <c:pt idx="297">
                  <c:v>297</c:v>
                </c:pt>
                <c:pt idx="298">
                  <c:v>298</c:v>
                </c:pt>
                <c:pt idx="299">
                  <c:v>299</c:v>
                </c:pt>
                <c:pt idx="300">
                  <c:v>300</c:v>
                </c:pt>
                <c:pt idx="301">
                  <c:v>301</c:v>
                </c:pt>
                <c:pt idx="302">
                  <c:v>302</c:v>
                </c:pt>
                <c:pt idx="303">
                  <c:v>303</c:v>
                </c:pt>
                <c:pt idx="304">
                  <c:v>304</c:v>
                </c:pt>
                <c:pt idx="305">
                  <c:v>305</c:v>
                </c:pt>
                <c:pt idx="306">
                  <c:v>306</c:v>
                </c:pt>
                <c:pt idx="307">
                  <c:v>307</c:v>
                </c:pt>
                <c:pt idx="308">
                  <c:v>308</c:v>
                </c:pt>
                <c:pt idx="309">
                  <c:v>309</c:v>
                </c:pt>
                <c:pt idx="310">
                  <c:v>310</c:v>
                </c:pt>
                <c:pt idx="311">
                  <c:v>311</c:v>
                </c:pt>
                <c:pt idx="312">
                  <c:v>312</c:v>
                </c:pt>
                <c:pt idx="313">
                  <c:v>313</c:v>
                </c:pt>
                <c:pt idx="314">
                  <c:v>314</c:v>
                </c:pt>
                <c:pt idx="315">
                  <c:v>315</c:v>
                </c:pt>
                <c:pt idx="316">
                  <c:v>316</c:v>
                </c:pt>
                <c:pt idx="317">
                  <c:v>317</c:v>
                </c:pt>
                <c:pt idx="318">
                  <c:v>318</c:v>
                </c:pt>
                <c:pt idx="319">
                  <c:v>319</c:v>
                </c:pt>
                <c:pt idx="320">
                  <c:v>320</c:v>
                </c:pt>
                <c:pt idx="321">
                  <c:v>321</c:v>
                </c:pt>
                <c:pt idx="322">
                  <c:v>322</c:v>
                </c:pt>
                <c:pt idx="323">
                  <c:v>323</c:v>
                </c:pt>
                <c:pt idx="324">
                  <c:v>324</c:v>
                </c:pt>
                <c:pt idx="325">
                  <c:v>325</c:v>
                </c:pt>
                <c:pt idx="326">
                  <c:v>326</c:v>
                </c:pt>
                <c:pt idx="327">
                  <c:v>327</c:v>
                </c:pt>
                <c:pt idx="328">
                  <c:v>328</c:v>
                </c:pt>
                <c:pt idx="329">
                  <c:v>329</c:v>
                </c:pt>
                <c:pt idx="330">
                  <c:v>330</c:v>
                </c:pt>
                <c:pt idx="331">
                  <c:v>331</c:v>
                </c:pt>
                <c:pt idx="332">
                  <c:v>332</c:v>
                </c:pt>
                <c:pt idx="333">
                  <c:v>333</c:v>
                </c:pt>
                <c:pt idx="334">
                  <c:v>334</c:v>
                </c:pt>
                <c:pt idx="335">
                  <c:v>335</c:v>
                </c:pt>
                <c:pt idx="336">
                  <c:v>336</c:v>
                </c:pt>
                <c:pt idx="337">
                  <c:v>337</c:v>
                </c:pt>
                <c:pt idx="338">
                  <c:v>338</c:v>
                </c:pt>
                <c:pt idx="339">
                  <c:v>339</c:v>
                </c:pt>
                <c:pt idx="340">
                  <c:v>340</c:v>
                </c:pt>
                <c:pt idx="341">
                  <c:v>341</c:v>
                </c:pt>
                <c:pt idx="342">
                  <c:v>342</c:v>
                </c:pt>
                <c:pt idx="343">
                  <c:v>343</c:v>
                </c:pt>
                <c:pt idx="344">
                  <c:v>344</c:v>
                </c:pt>
                <c:pt idx="345">
                  <c:v>345</c:v>
                </c:pt>
                <c:pt idx="346">
                  <c:v>346</c:v>
                </c:pt>
                <c:pt idx="347">
                  <c:v>347</c:v>
                </c:pt>
                <c:pt idx="348">
                  <c:v>348</c:v>
                </c:pt>
                <c:pt idx="349">
                  <c:v>349</c:v>
                </c:pt>
                <c:pt idx="350">
                  <c:v>350</c:v>
                </c:pt>
                <c:pt idx="351">
                  <c:v>351</c:v>
                </c:pt>
                <c:pt idx="352">
                  <c:v>352</c:v>
                </c:pt>
                <c:pt idx="353">
                  <c:v>353</c:v>
                </c:pt>
                <c:pt idx="354">
                  <c:v>354</c:v>
                </c:pt>
                <c:pt idx="355">
                  <c:v>355</c:v>
                </c:pt>
                <c:pt idx="356">
                  <c:v>356</c:v>
                </c:pt>
                <c:pt idx="357">
                  <c:v>357</c:v>
                </c:pt>
                <c:pt idx="358">
                  <c:v>358</c:v>
                </c:pt>
                <c:pt idx="359">
                  <c:v>359</c:v>
                </c:pt>
                <c:pt idx="360">
                  <c:v>360</c:v>
                </c:pt>
                <c:pt idx="361">
                  <c:v>361</c:v>
                </c:pt>
                <c:pt idx="362">
                  <c:v>362</c:v>
                </c:pt>
                <c:pt idx="363">
                  <c:v>363</c:v>
                </c:pt>
                <c:pt idx="364">
                  <c:v>364</c:v>
                </c:pt>
                <c:pt idx="365">
                  <c:v>365</c:v>
                </c:pt>
                <c:pt idx="366">
                  <c:v>366</c:v>
                </c:pt>
                <c:pt idx="367">
                  <c:v>367</c:v>
                </c:pt>
                <c:pt idx="368">
                  <c:v>368</c:v>
                </c:pt>
                <c:pt idx="369">
                  <c:v>369</c:v>
                </c:pt>
                <c:pt idx="370">
                  <c:v>370</c:v>
                </c:pt>
                <c:pt idx="371">
                  <c:v>371</c:v>
                </c:pt>
                <c:pt idx="372">
                  <c:v>372</c:v>
                </c:pt>
                <c:pt idx="373">
                  <c:v>373</c:v>
                </c:pt>
                <c:pt idx="374">
                  <c:v>374</c:v>
                </c:pt>
                <c:pt idx="375">
                  <c:v>375</c:v>
                </c:pt>
                <c:pt idx="376">
                  <c:v>376</c:v>
                </c:pt>
                <c:pt idx="377">
                  <c:v>377</c:v>
                </c:pt>
                <c:pt idx="378">
                  <c:v>378</c:v>
                </c:pt>
                <c:pt idx="379">
                  <c:v>379</c:v>
                </c:pt>
                <c:pt idx="380">
                  <c:v>380</c:v>
                </c:pt>
                <c:pt idx="381">
                  <c:v>381</c:v>
                </c:pt>
                <c:pt idx="382">
                  <c:v>382</c:v>
                </c:pt>
                <c:pt idx="383">
                  <c:v>383</c:v>
                </c:pt>
                <c:pt idx="384">
                  <c:v>384</c:v>
                </c:pt>
                <c:pt idx="385">
                  <c:v>385</c:v>
                </c:pt>
                <c:pt idx="386">
                  <c:v>386</c:v>
                </c:pt>
                <c:pt idx="387">
                  <c:v>387</c:v>
                </c:pt>
                <c:pt idx="388">
                  <c:v>388</c:v>
                </c:pt>
                <c:pt idx="389">
                  <c:v>389</c:v>
                </c:pt>
                <c:pt idx="390">
                  <c:v>390</c:v>
                </c:pt>
                <c:pt idx="391">
                  <c:v>391</c:v>
                </c:pt>
                <c:pt idx="392">
                  <c:v>392</c:v>
                </c:pt>
                <c:pt idx="393">
                  <c:v>393</c:v>
                </c:pt>
                <c:pt idx="394">
                  <c:v>394</c:v>
                </c:pt>
                <c:pt idx="395">
                  <c:v>395</c:v>
                </c:pt>
                <c:pt idx="396">
                  <c:v>396</c:v>
                </c:pt>
                <c:pt idx="397">
                  <c:v>397</c:v>
                </c:pt>
                <c:pt idx="398">
                  <c:v>398</c:v>
                </c:pt>
                <c:pt idx="399">
                  <c:v>399</c:v>
                </c:pt>
                <c:pt idx="400">
                  <c:v>400</c:v>
                </c:pt>
                <c:pt idx="401">
                  <c:v>401</c:v>
                </c:pt>
                <c:pt idx="402">
                  <c:v>402</c:v>
                </c:pt>
                <c:pt idx="403">
                  <c:v>403</c:v>
                </c:pt>
                <c:pt idx="404">
                  <c:v>404</c:v>
                </c:pt>
                <c:pt idx="405">
                  <c:v>405</c:v>
                </c:pt>
                <c:pt idx="406">
                  <c:v>406</c:v>
                </c:pt>
                <c:pt idx="407">
                  <c:v>407</c:v>
                </c:pt>
                <c:pt idx="408">
                  <c:v>408</c:v>
                </c:pt>
                <c:pt idx="409">
                  <c:v>409</c:v>
                </c:pt>
                <c:pt idx="410">
                  <c:v>410</c:v>
                </c:pt>
                <c:pt idx="411">
                  <c:v>411</c:v>
                </c:pt>
                <c:pt idx="412">
                  <c:v>412</c:v>
                </c:pt>
                <c:pt idx="413">
                  <c:v>413</c:v>
                </c:pt>
                <c:pt idx="414">
                  <c:v>414</c:v>
                </c:pt>
                <c:pt idx="415">
                  <c:v>415</c:v>
                </c:pt>
                <c:pt idx="416">
                  <c:v>416</c:v>
                </c:pt>
                <c:pt idx="417">
                  <c:v>417</c:v>
                </c:pt>
                <c:pt idx="418">
                  <c:v>418</c:v>
                </c:pt>
                <c:pt idx="419">
                  <c:v>419</c:v>
                </c:pt>
                <c:pt idx="420">
                  <c:v>420</c:v>
                </c:pt>
                <c:pt idx="421">
                  <c:v>421</c:v>
                </c:pt>
                <c:pt idx="422">
                  <c:v>422</c:v>
                </c:pt>
                <c:pt idx="423">
                  <c:v>423</c:v>
                </c:pt>
                <c:pt idx="424">
                  <c:v>424</c:v>
                </c:pt>
                <c:pt idx="425">
                  <c:v>425</c:v>
                </c:pt>
                <c:pt idx="426">
                  <c:v>426</c:v>
                </c:pt>
                <c:pt idx="427">
                  <c:v>427</c:v>
                </c:pt>
                <c:pt idx="428">
                  <c:v>428</c:v>
                </c:pt>
                <c:pt idx="429">
                  <c:v>429</c:v>
                </c:pt>
                <c:pt idx="430">
                  <c:v>430</c:v>
                </c:pt>
                <c:pt idx="431">
                  <c:v>431</c:v>
                </c:pt>
                <c:pt idx="432">
                  <c:v>432</c:v>
                </c:pt>
                <c:pt idx="433">
                  <c:v>433</c:v>
                </c:pt>
                <c:pt idx="434">
                  <c:v>434</c:v>
                </c:pt>
                <c:pt idx="435">
                  <c:v>435</c:v>
                </c:pt>
                <c:pt idx="436">
                  <c:v>436</c:v>
                </c:pt>
                <c:pt idx="437">
                  <c:v>437</c:v>
                </c:pt>
                <c:pt idx="438">
                  <c:v>438</c:v>
                </c:pt>
                <c:pt idx="439">
                  <c:v>439</c:v>
                </c:pt>
                <c:pt idx="440">
                  <c:v>440</c:v>
                </c:pt>
                <c:pt idx="441">
                  <c:v>441</c:v>
                </c:pt>
                <c:pt idx="442">
                  <c:v>442</c:v>
                </c:pt>
                <c:pt idx="443">
                  <c:v>443</c:v>
                </c:pt>
                <c:pt idx="444">
                  <c:v>444</c:v>
                </c:pt>
                <c:pt idx="445">
                  <c:v>445</c:v>
                </c:pt>
                <c:pt idx="446">
                  <c:v>446</c:v>
                </c:pt>
                <c:pt idx="447">
                  <c:v>447</c:v>
                </c:pt>
                <c:pt idx="448">
                  <c:v>448</c:v>
                </c:pt>
                <c:pt idx="449">
                  <c:v>449</c:v>
                </c:pt>
                <c:pt idx="450">
                  <c:v>450</c:v>
                </c:pt>
                <c:pt idx="451">
                  <c:v>451</c:v>
                </c:pt>
                <c:pt idx="452">
                  <c:v>452</c:v>
                </c:pt>
                <c:pt idx="453">
                  <c:v>453</c:v>
                </c:pt>
                <c:pt idx="454">
                  <c:v>454</c:v>
                </c:pt>
                <c:pt idx="455">
                  <c:v>455</c:v>
                </c:pt>
                <c:pt idx="456">
                  <c:v>456</c:v>
                </c:pt>
                <c:pt idx="457">
                  <c:v>457</c:v>
                </c:pt>
                <c:pt idx="458">
                  <c:v>458</c:v>
                </c:pt>
                <c:pt idx="459">
                  <c:v>459</c:v>
                </c:pt>
                <c:pt idx="460">
                  <c:v>460</c:v>
                </c:pt>
                <c:pt idx="461">
                  <c:v>461</c:v>
                </c:pt>
                <c:pt idx="462">
                  <c:v>462</c:v>
                </c:pt>
                <c:pt idx="463">
                  <c:v>463</c:v>
                </c:pt>
                <c:pt idx="464">
                  <c:v>464</c:v>
                </c:pt>
                <c:pt idx="465">
                  <c:v>465</c:v>
                </c:pt>
                <c:pt idx="466">
                  <c:v>466</c:v>
                </c:pt>
                <c:pt idx="467">
                  <c:v>467</c:v>
                </c:pt>
                <c:pt idx="468">
                  <c:v>468</c:v>
                </c:pt>
                <c:pt idx="469">
                  <c:v>469</c:v>
                </c:pt>
                <c:pt idx="470">
                  <c:v>470</c:v>
                </c:pt>
                <c:pt idx="471">
                  <c:v>471</c:v>
                </c:pt>
                <c:pt idx="472">
                  <c:v>472</c:v>
                </c:pt>
                <c:pt idx="473">
                  <c:v>473</c:v>
                </c:pt>
                <c:pt idx="474">
                  <c:v>474</c:v>
                </c:pt>
                <c:pt idx="475">
                  <c:v>475</c:v>
                </c:pt>
                <c:pt idx="476">
                  <c:v>476</c:v>
                </c:pt>
                <c:pt idx="477">
                  <c:v>477</c:v>
                </c:pt>
                <c:pt idx="478">
                  <c:v>478</c:v>
                </c:pt>
                <c:pt idx="479">
                  <c:v>479</c:v>
                </c:pt>
                <c:pt idx="480">
                  <c:v>480</c:v>
                </c:pt>
                <c:pt idx="481">
                  <c:v>481</c:v>
                </c:pt>
                <c:pt idx="482">
                  <c:v>482</c:v>
                </c:pt>
                <c:pt idx="483">
                  <c:v>483</c:v>
                </c:pt>
                <c:pt idx="484">
                  <c:v>484</c:v>
                </c:pt>
                <c:pt idx="485">
                  <c:v>485</c:v>
                </c:pt>
                <c:pt idx="486">
                  <c:v>486</c:v>
                </c:pt>
                <c:pt idx="487">
                  <c:v>487</c:v>
                </c:pt>
                <c:pt idx="488">
                  <c:v>488</c:v>
                </c:pt>
                <c:pt idx="489">
                  <c:v>489</c:v>
                </c:pt>
                <c:pt idx="490">
                  <c:v>490</c:v>
                </c:pt>
                <c:pt idx="491">
                  <c:v>491</c:v>
                </c:pt>
                <c:pt idx="492">
                  <c:v>492</c:v>
                </c:pt>
                <c:pt idx="493">
                  <c:v>493</c:v>
                </c:pt>
                <c:pt idx="494">
                  <c:v>494</c:v>
                </c:pt>
                <c:pt idx="495">
                  <c:v>495</c:v>
                </c:pt>
                <c:pt idx="496">
                  <c:v>496</c:v>
                </c:pt>
                <c:pt idx="497">
                  <c:v>497</c:v>
                </c:pt>
                <c:pt idx="498">
                  <c:v>498</c:v>
                </c:pt>
                <c:pt idx="499">
                  <c:v>499</c:v>
                </c:pt>
              </c:numCache>
            </c:numRef>
          </c:xVal>
          <c:yVal>
            <c:numRef>
              <c:f>Sheet1!$C$1:$C$500</c:f>
              <c:numCache>
                <c:formatCode>General</c:formatCode>
                <c:ptCount val="500"/>
                <c:pt idx="0">
                  <c:v>18.420000000000002</c:v>
                </c:pt>
                <c:pt idx="1">
                  <c:v>16.94663946</c:v>
                </c:pt>
                <c:pt idx="2">
                  <c:v>15.578403585369299</c:v>
                </c:pt>
                <c:pt idx="3">
                  <c:v>14.312030141751301</c:v>
                </c:pt>
                <c:pt idx="4">
                  <c:v>13.143119167216099</c:v>
                </c:pt>
                <c:pt idx="5">
                  <c:v>12.066576509883699</c:v>
                </c:pt>
                <c:pt idx="6">
                  <c:v>11.076933702429599</c:v>
                </c:pt>
                <c:pt idx="7">
                  <c:v>10.168576295296599</c:v>
                </c:pt>
                <c:pt idx="8">
                  <c:v>9.3359046593051396</c:v>
                </c:pt>
                <c:pt idx="9">
                  <c:v>8.5734451007003702</c:v>
                </c:pt>
                <c:pt idx="10">
                  <c:v>7.8759245115350502</c:v>
                </c:pt>
                <c:pt idx="11">
                  <c:v>7.2383183455965296</c:v>
                </c:pt>
                <c:pt idx="12">
                  <c:v>6.6558791696914499</c:v>
                </c:pt>
                <c:pt idx="13">
                  <c:v>6.1241511623925202</c:v>
                </c:pt>
                <c:pt idx="14">
                  <c:v>5.6389745438117398</c:v>
                </c:pt>
                <c:pt idx="15">
                  <c:v>5.1964828916109802</c:v>
                </c:pt>
                <c:pt idx="16">
                  <c:v>4.7930955352897797</c:v>
                </c:pt>
                <c:pt idx="17">
                  <c:v>4.4255066531397196</c:v>
                </c:pt>
                <c:pt idx="18">
                  <c:v>4.0906722731215099</c:v>
                </c:pt>
                <c:pt idx="19">
                  <c:v>3.7857960629474201</c:v>
                </c:pt>
                <c:pt idx="20">
                  <c:v>3.5083145584275401</c:v>
                </c:pt>
                <c:pt idx="21">
                  <c:v>3.2558823025008201</c:v>
                </c:pt>
                <c:pt idx="22">
                  <c:v>3.0263572354477999</c:v>
                </c:pt>
                <c:pt idx="23">
                  <c:v>2.8177865785728899</c:v>
                </c:pt>
                <c:pt idx="24">
                  <c:v>2.6283933809923199</c:v>
                </c:pt>
                <c:pt idx="25">
                  <c:v>2.4565638460218899</c:v>
                </c:pt>
                <c:pt idx="26">
                  <c:v>2.3008355155396201</c:v>
                </c:pt>
                <c:pt idx="27">
                  <c:v>2.15988636429877</c:v>
                </c:pt>
                <c:pt idx="28">
                  <c:v>2.0325248390797102</c:v>
                </c:pt>
                <c:pt idx="29">
                  <c:v>1.91768086809043</c:v>
                </c:pt>
                <c:pt idx="30">
                  <c:v>1.8143978630137101</c:v>
                </c:pt>
                <c:pt idx="31">
                  <c:v>1.7218257388889</c:v>
                </c:pt>
                <c:pt idx="32">
                  <c:v>1.6392149853646001</c:v>
                </c:pt>
                <c:pt idx="33">
                  <c:v>1.5659118369345999</c:v>
                </c:pt>
                <c:pt idx="34">
                  <c:v>1.50135461016961</c:v>
                </c:pt>
                <c:pt idx="35">
                  <c:v>1.4450713037670699</c:v>
                </c:pt>
                <c:pt idx="36">
                  <c:v>1.3966785941287201</c:v>
                </c:pt>
                <c:pt idx="37">
                  <c:v>1.3558824075540401</c:v>
                </c:pt>
                <c:pt idx="38">
                  <c:v>1.3224803133844101</c:v>
                </c:pt>
                <c:pt idx="39">
                  <c:v>1.29636606521575</c:v>
                </c:pt>
                <c:pt idx="40">
                  <c:v>1.2775367260274999</c:v>
                </c:pt>
                <c:pt idx="41">
                  <c:v>1.2661029565383899</c:v>
                </c:pt>
                <c:pt idx="42">
                  <c:v>1.26230323634113</c:v>
                </c:pt>
                <c:pt idx="43">
                  <c:v>1.26652304091768</c:v>
                </c:pt>
                <c:pt idx="44">
                  <c:v>1.27932033720266</c:v>
                </c:pt>
                <c:pt idx="45">
                  <c:v>1.3014592171517301</c:v>
                </c:pt>
                <c:pt idx="46">
                  <c:v>1.33395410565359</c:v>
                </c:pt>
                <c:pt idx="47">
                  <c:v>1.37812781483499</c:v>
                </c:pt>
                <c:pt idx="48">
                  <c:v>1.43568785142799</c:v>
                </c:pt>
                <c:pt idx="49">
                  <c:v>1.5088269255899001</c:v>
                </c:pt>
                <c:pt idx="50">
                  <c:v>1.6003557023578501</c:v>
                </c:pt>
                <c:pt idx="51">
                  <c:v>1.71387866759803</c:v>
                </c:pt>
                <c:pt idx="52">
                  <c:v>1.8540277810899899</c:v>
                </c:pt>
                <c:pt idx="53">
                  <c:v>2.0267736269444798</c:v>
                </c:pt>
                <c:pt idx="54">
                  <c:v>2.2398403032879499</c:v>
                </c:pt>
                <c:pt idx="55">
                  <c:v>2.5032584510961402</c:v>
                </c:pt>
                <c:pt idx="56">
                  <c:v>2.83010034637087</c:v>
                </c:pt>
                <c:pt idx="57">
                  <c:v>3.2374506532064302</c:v>
                </c:pt>
                <c:pt idx="58">
                  <c:v>3.7476729481348698</c:v>
                </c:pt>
                <c:pt idx="59">
                  <c:v>4.3900279129327702</c:v>
                </c:pt>
                <c:pt idx="60">
                  <c:v>5.2026684408412596</c:v>
                </c:pt>
                <c:pt idx="61">
                  <c:v>6.2349495084851201</c:v>
                </c:pt>
                <c:pt idx="62">
                  <c:v>7.54979242934668</c:v>
                </c:pt>
                <c:pt idx="63">
                  <c:v>9.2254469535973307</c:v>
                </c:pt>
                <c:pt idx="64">
                  <c:v>11.355283769556699</c:v>
                </c:pt>
                <c:pt idx="65">
                  <c:v>14.0431285125145</c:v>
                </c:pt>
                <c:pt idx="66">
                  <c:v>17.390216892336898</c:v>
                </c:pt>
                <c:pt idx="67">
                  <c:v>21.468816916857499</c:v>
                </c:pt>
                <c:pt idx="68">
                  <c:v>26.278893118398901</c:v>
                </c:pt>
                <c:pt idx="69">
                  <c:v>31.691380440929802</c:v>
                </c:pt>
                <c:pt idx="70">
                  <c:v>37.397614790682901</c:v>
                </c:pt>
                <c:pt idx="71">
                  <c:v>42.904347421787897</c:v>
                </c:pt>
                <c:pt idx="72">
                  <c:v>47.616033671366402</c:v>
                </c:pt>
                <c:pt idx="73">
                  <c:v>51.0026004460384</c:v>
                </c:pt>
                <c:pt idx="74">
                  <c:v>52.7736819877328</c:v>
                </c:pt>
                <c:pt idx="75">
                  <c:v>52.949535356819098</c:v>
                </c:pt>
                <c:pt idx="76">
                  <c:v>51.792913098931002</c:v>
                </c:pt>
                <c:pt idx="77">
                  <c:v>49.671037735432797</c:v>
                </c:pt>
                <c:pt idx="78">
                  <c:v>46.938949739177197</c:v>
                </c:pt>
                <c:pt idx="79">
                  <c:v>43.881862743720198</c:v>
                </c:pt>
                <c:pt idx="80">
                  <c:v>40.704628592277501</c:v>
                </c:pt>
                <c:pt idx="81">
                  <c:v>37.543690618988897</c:v>
                </c:pt>
                <c:pt idx="82">
                  <c:v>34.484574670329899</c:v>
                </c:pt>
                <c:pt idx="83">
                  <c:v>31.577485015943299</c:v>
                </c:pt>
                <c:pt idx="84">
                  <c:v>28.8490844694213</c:v>
                </c:pt>
                <c:pt idx="85">
                  <c:v>26.310743414857399</c:v>
                </c:pt>
                <c:pt idx="86">
                  <c:v>23.964105808844302</c:v>
                </c:pt>
                <c:pt idx="87">
                  <c:v>21.804777574076201</c:v>
                </c:pt>
                <c:pt idx="88">
                  <c:v>19.824749803108801</c:v>
                </c:pt>
                <c:pt idx="89">
                  <c:v>18.013983393077702</c:v>
                </c:pt>
                <c:pt idx="90">
                  <c:v>16.361440878866901</c:v>
                </c:pt>
                <c:pt idx="91">
                  <c:v>14.855753727638101</c:v>
                </c:pt>
                <c:pt idx="92">
                  <c:v>13.4856485260732</c:v>
                </c:pt>
                <c:pt idx="93">
                  <c:v>12.240213117647301</c:v>
                </c:pt>
                <c:pt idx="94">
                  <c:v>11.109056191271501</c:v>
                </c:pt>
                <c:pt idx="95">
                  <c:v>10.0823958729972</c:v>
                </c:pt>
                <c:pt idx="96">
                  <c:v>9.1511011161023692</c:v>
                </c:pt>
                <c:pt idx="97">
                  <c:v>8.3067019264776096</c:v>
                </c:pt>
                <c:pt idx="98">
                  <c:v>7.5413792961697697</c:v>
                </c:pt>
                <c:pt idx="99">
                  <c:v>6.8479422501218803</c:v>
                </c:pt>
                <c:pt idx="100">
                  <c:v>6.2197970621336598</c:v>
                </c:pt>
                <c:pt idx="101">
                  <c:v>5.6509120919601399</c:v>
                </c:pt>
                <c:pt idx="102">
                  <c:v>5.1357805920673698</c:v>
                </c:pt>
                <c:pt idx="103">
                  <c:v>4.6693830688961304</c:v>
                </c:pt>
                <c:pt idx="104">
                  <c:v>4.2471502524031104</c:v>
                </c:pt>
                <c:pt idx="105">
                  <c:v>3.8649273571435998</c:v>
                </c:pt>
                <c:pt idx="106">
                  <c:v>3.51894005937275</c:v>
                </c:pt>
                <c:pt idx="107">
                  <c:v>3.20576243411498</c:v>
                </c:pt>
                <c:pt idx="108">
                  <c:v>2.92228697077037</c:v>
                </c:pt>
                <c:pt idx="109">
                  <c:v>2.6656966994918099</c:v>
                </c:pt>
                <c:pt idx="110">
                  <c:v>2.43343940197646</c:v>
                </c:pt>
                <c:pt idx="111">
                  <c:v>2.22320384148132</c:v>
                </c:pt>
                <c:pt idx="112">
                  <c:v>2.0328979221132402</c:v>
                </c:pt>
                <c:pt idx="113">
                  <c:v>1.8606286726952901</c:v>
                </c:pt>
                <c:pt idx="114">
                  <c:v>1.7046839428563101</c:v>
                </c:pt>
                <c:pt idx="115">
                  <c:v>1.5635156963243899</c:v>
                </c:pt>
                <c:pt idx="116">
                  <c:v>1.4357247872107499</c:v>
                </c:pt>
                <c:pt idx="117">
                  <c:v>1.3200471082507801</c:v>
                </c:pt>
                <c:pt idx="118">
                  <c:v>1.2153410047343001</c:v>
                </c:pt>
                <c:pt idx="119">
                  <c:v>1.1205758536411501</c:v>
                </c:pt>
                <c:pt idx="120">
                  <c:v>1.0348217139003399</c:v>
                </c:pt>
                <c:pt idx="121">
                  <c:v>0.95723996043137605</c:v>
                </c:pt>
                <c:pt idx="122">
                  <c:v>0.88707482151949102</c:v>
                </c:pt>
                <c:pt idx="123">
                  <c:v>0.82364574600398599</c:v>
                </c:pt>
                <c:pt idx="124">
                  <c:v>0.76634053366071297</c:v>
                </c:pt>
                <c:pt idx="125">
                  <c:v>0.714609169018249</c:v>
                </c:pt>
                <c:pt idx="126">
                  <c:v>0.66795830568619896</c:v>
                </c:pt>
                <c:pt idx="127">
                  <c:v>0.62594635515286401</c:v>
                </c:pt>
                <c:pt idx="128">
                  <c:v>0.58817914102629398</c:v>
                </c:pt>
                <c:pt idx="129">
                  <c:v>0.554306086988262</c:v>
                </c:pt>
                <c:pt idx="130">
                  <c:v>0.52401691449684495</c:v>
                </c:pt>
                <c:pt idx="131">
                  <c:v>0.49703883476741301</c:v>
                </c:pt>
                <c:pt idx="132">
                  <c:v>0.47313422912597802</c:v>
                </c:pt>
                <c:pt idx="133">
                  <c:v>0.45209882292012399</c:v>
                </c:pt>
                <c:pt idx="134">
                  <c:v>0.43376037140354501</c:v>
                </c:pt>
                <c:pt idx="135">
                  <c:v>0.41797789220812998</c:v>
                </c:pt>
                <c:pt idx="136">
                  <c:v>0.40464149930853299</c:v>
                </c:pt>
                <c:pt idx="137">
                  <c:v>0.39367291931244403</c:v>
                </c:pt>
                <c:pt idx="138">
                  <c:v>0.38502680460976202</c:v>
                </c:pt>
                <c:pt idx="139">
                  <c:v>0.37869300235817099</c:v>
                </c:pt>
                <c:pt idx="140">
                  <c:v>0.37469999764332401</c:v>
                </c:pt>
                <c:pt idx="141">
                  <c:v>0.37311982932863702</c:v>
                </c:pt>
                <c:pt idx="142">
                  <c:v>0.37407488650911502</c:v>
                </c:pt>
                <c:pt idx="143">
                  <c:v>0.37774714417472799</c:v>
                </c:pt>
                <c:pt idx="144">
                  <c:v>0.384390606131298</c:v>
                </c:pt>
                <c:pt idx="145">
                  <c:v>0.39434801687047299</c:v>
                </c:pt>
                <c:pt idx="146">
                  <c:v>0.40807331930296098</c:v>
                </c:pt>
                <c:pt idx="147">
                  <c:v>0.42616192737818598</c:v>
                </c:pt>
                <c:pt idx="148">
                  <c:v>0.449391734045132</c:v>
                </c:pt>
                <c:pt idx="149">
                  <c:v>0.47877900949871799</c:v>
                </c:pt>
                <c:pt idx="150">
                  <c:v>0.51565514914465704</c:v>
                </c:pt>
                <c:pt idx="151">
                  <c:v>0.56177288928549896</c:v>
                </c:pt>
                <c:pt idx="152">
                  <c:v>0.61945455493368595</c:v>
                </c:pt>
                <c:pt idx="153">
                  <c:v>0.69180080275378897</c:v>
                </c:pt>
                <c:pt idx="154">
                  <c:v>0.78298719123466798</c:v>
                </c:pt>
                <c:pt idx="155">
                  <c:v>0.89868930600723695</c:v>
                </c:pt>
                <c:pt idx="156">
                  <c:v>1.0466974482159399</c:v>
                </c:pt>
                <c:pt idx="157">
                  <c:v>1.23781256403522</c:v>
                </c:pt>
                <c:pt idx="158">
                  <c:v>1.4871611848283099</c:v>
                </c:pt>
                <c:pt idx="159">
                  <c:v>1.81613538417762</c:v>
                </c:pt>
                <c:pt idx="160">
                  <c:v>2.2552617808171602</c:v>
                </c:pt>
                <c:pt idx="161">
                  <c:v>2.8484362597228801</c:v>
                </c:pt>
                <c:pt idx="162">
                  <c:v>3.6591186719203099</c:v>
                </c:pt>
                <c:pt idx="163">
                  <c:v>4.7792086277337997</c:v>
                </c:pt>
                <c:pt idx="164">
                  <c:v>6.3412412573730901</c:v>
                </c:pt>
                <c:pt idx="165">
                  <c:v>8.5337807135680404</c:v>
                </c:pt>
                <c:pt idx="166">
                  <c:v>11.617369564119199</c:v>
                </c:pt>
                <c:pt idx="167">
                  <c:v>15.932003450119399</c:v>
                </c:pt>
                <c:pt idx="168">
                  <c:v>21.8738233394694</c:v>
                </c:pt>
                <c:pt idx="169">
                  <c:v>29.797918313616599</c:v>
                </c:pt>
                <c:pt idx="170">
                  <c:v>39.790358900945201</c:v>
                </c:pt>
                <c:pt idx="171">
                  <c:v>51.301179138918201</c:v>
                </c:pt>
                <c:pt idx="172">
                  <c:v>62.831912015759201</c:v>
                </c:pt>
                <c:pt idx="173">
                  <c:v>72.162967968059604</c:v>
                </c:pt>
                <c:pt idx="174">
                  <c:v>77.428255675214103</c:v>
                </c:pt>
                <c:pt idx="175">
                  <c:v>78.256792219417804</c:v>
                </c:pt>
                <c:pt idx="176">
                  <c:v>75.701995824993404</c:v>
                </c:pt>
                <c:pt idx="177">
                  <c:v>71.208719012229395</c:v>
                </c:pt>
                <c:pt idx="178">
                  <c:v>65.878800734218899</c:v>
                </c:pt>
                <c:pt idx="179">
                  <c:v>60.360861364917</c:v>
                </c:pt>
                <c:pt idx="180">
                  <c:v>54.989167186565297</c:v>
                </c:pt>
                <c:pt idx="181">
                  <c:v>49.9204944271264</c:v>
                </c:pt>
                <c:pt idx="182">
                  <c:v>45.218675665420903</c:v>
                </c:pt>
                <c:pt idx="183">
                  <c:v>40.900151322670098</c:v>
                </c:pt>
                <c:pt idx="184">
                  <c:v>36.957585293170503</c:v>
                </c:pt>
                <c:pt idx="185">
                  <c:v>33.372092558797597</c:v>
                </c:pt>
                <c:pt idx="186">
                  <c:v>30.119641181688198</c:v>
                </c:pt>
                <c:pt idx="187">
                  <c:v>27.1744414667703</c:v>
                </c:pt>
                <c:pt idx="188">
                  <c:v>24.510744788217799</c:v>
                </c:pt>
                <c:pt idx="189">
                  <c:v>22.103783962230899</c:v>
                </c:pt>
                <c:pt idx="190">
                  <c:v>19.9302408387634</c:v>
                </c:pt>
                <c:pt idx="191">
                  <c:v>17.968449628579801</c:v>
                </c:pt>
                <c:pt idx="192">
                  <c:v>16.198451532289699</c:v>
                </c:pt>
                <c:pt idx="193">
                  <c:v>14.601966172506501</c:v>
                </c:pt>
                <c:pt idx="194">
                  <c:v>13.162317660635001</c:v>
                </c:pt>
                <c:pt idx="195">
                  <c:v>11.8643374622346</c:v>
                </c:pt>
                <c:pt idx="196">
                  <c:v>10.6942571544743</c:v>
                </c:pt>
                <c:pt idx="197">
                  <c:v>9.6395988138692505</c:v>
                </c:pt>
                <c:pt idx="198">
                  <c:v>8.6890675573755907</c:v>
                </c:pt>
                <c:pt idx="199">
                  <c:v>7.8324488039341196</c:v>
                </c:pt>
                <c:pt idx="200">
                  <c:v>7.0605116226122302</c:v>
                </c:pt>
                <c:pt idx="201">
                  <c:v>6.3649187931334898</c:v>
                </c:pt>
                <c:pt idx="202">
                  <c:v>5.7381437493534202</c:v>
                </c:pt>
                <c:pt idx="203">
                  <c:v>5.1733942997273896</c:v>
                </c:pt>
                <c:pt idx="204">
                  <c:v>4.66454285538431</c:v>
                </c:pt>
                <c:pt idx="205">
                  <c:v>4.2060628049812498</c:v>
                </c:pt>
                <c:pt idx="206">
                  <c:v>3.7929706300034902</c:v>
                </c:pt>
                <c:pt idx="207">
                  <c:v>3.4207733378634599</c:v>
                </c:pt>
                <c:pt idx="208">
                  <c:v>3.0854207922070902</c:v>
                </c:pt>
                <c:pt idx="209">
                  <c:v>2.7832625331844101</c:v>
                </c:pt>
                <c:pt idx="210">
                  <c:v>2.5110087004505699</c:v>
                </c:pt>
                <c:pt idx="211">
                  <c:v>2.2656946952908199</c:v>
                </c:pt>
                <c:pt idx="212">
                  <c:v>2.0446492435194399</c:v>
                </c:pt>
                <c:pt idx="213">
                  <c:v>1.84546554639529</c:v>
                </c:pt>
                <c:pt idx="214">
                  <c:v>1.6659752319031</c:v>
                </c:pt>
                <c:pt idx="215">
                  <c:v>1.50422484285895</c:v>
                </c:pt>
                <c:pt idx="216">
                  <c:v>1.35845462111208</c:v>
                </c:pt>
                <c:pt idx="217">
                  <c:v>1.22707936847546</c:v>
                </c:pt>
                <c:pt idx="218">
                  <c:v>1.1086711848617701</c:v>
                </c:pt>
                <c:pt idx="219">
                  <c:v>1.00194390242866</c:v>
                </c:pt>
                <c:pt idx="220">
                  <c:v>0.90573905138569299</c:v>
                </c:pt>
                <c:pt idx="221">
                  <c:v>0.81901320855148696</c:v>
                </c:pt>
                <c:pt idx="222">
                  <c:v>0.74082659384970895</c:v>
                </c:pt>
                <c:pt idx="223">
                  <c:v>0.67033279278496305</c:v>
                </c:pt>
                <c:pt idx="224">
                  <c:v>0.60676949463263596</c:v>
                </c:pt>
                <c:pt idx="225">
                  <c:v>0.54945014669915104</c:v>
                </c:pt>
                <c:pt idx="226">
                  <c:v>0.497756434647249</c:v>
                </c:pt>
                <c:pt idx="227">
                  <c:v>0.45113150761703802</c:v>
                </c:pt>
                <c:pt idx="228">
                  <c:v>0.40907387478544499</c:v>
                </c:pt>
                <c:pt idx="229">
                  <c:v>0.37113190716700301</c:v>
                </c:pt>
                <c:pt idx="230">
                  <c:v>0.33689888493531001</c:v>
                </c:pt>
                <c:pt idx="231">
                  <c:v>0.306008536399275</c:v>
                </c:pt>
                <c:pt idx="232">
                  <c:v>0.278131020059046</c:v>
                </c:pt>
                <c:pt idx="233">
                  <c:v>0.25296930594595501</c:v>
                </c:pt>
                <c:pt idx="234">
                  <c:v>0.23025591676714899</c:v>
                </c:pt>
                <c:pt idx="235">
                  <c:v>0.20974999327293201</c:v>
                </c:pt>
                <c:pt idx="236">
                  <c:v>0.19123465178328999</c:v>
                </c:pt>
                <c:pt idx="237">
                  <c:v>0.17451460498631899</c:v>
                </c:pt>
                <c:pt idx="238">
                  <c:v>0.15941401998849</c:v>
                </c:pt>
                <c:pt idx="239">
                  <c:v>0.145774590185273</c:v>
                </c:pt>
                <c:pt idx="240">
                  <c:v>0.13345379985807099</c:v>
                </c:pt>
                <c:pt idx="241">
                  <c:v>0.122323362514849</c:v>
                </c:pt>
                <c:pt idx="242">
                  <c:v>0.112267815900153</c:v>
                </c:pt>
                <c:pt idx="243">
                  <c:v>0.10318325832629099</c:v>
                </c:pt>
                <c:pt idx="244">
                  <c:v>9.4976212540526198E-2</c:v>
                </c:pt>
                <c:pt idx="245">
                  <c:v>8.7562604760885399E-2</c:v>
                </c:pt>
                <c:pt idx="246">
                  <c:v>8.0866847802083794E-2</c:v>
                </c:pt>
                <c:pt idx="247">
                  <c:v>7.4821018388497196E-2</c:v>
                </c:pt>
                <c:pt idx="248">
                  <c:v>6.9364119827866E-2</c:v>
                </c:pt>
                <c:pt idx="249">
                  <c:v>6.4441422211675606E-2</c:v>
                </c:pt>
                <c:pt idx="250">
                  <c:v>6.0003873230162298E-2</c:v>
                </c:pt>
                <c:pt idx="251">
                  <c:v>5.6007573556127302E-2</c:v>
                </c:pt>
                <c:pt idx="252">
                  <c:v>5.2413311577571203E-2</c:v>
                </c:pt>
                <c:pt idx="253">
                  <c:v>4.9186153061457002E-2</c:v>
                </c:pt>
                <c:pt idx="254">
                  <c:v>4.62950821289232E-2</c:v>
                </c:pt>
                <c:pt idx="255">
                  <c:v>4.3712690738794399E-2</c:v>
                </c:pt>
                <c:pt idx="256">
                  <c:v>4.1414914739154998E-2</c:v>
                </c:pt>
                <c:pt idx="257">
                  <c:v>3.9380815491218801E-2</c:v>
                </c:pt>
                <c:pt idx="258">
                  <c:v>3.7592407141105698E-2</c:v>
                </c:pt>
                <c:pt idx="259">
                  <c:v>3.6034530873211498E-2</c:v>
                </c:pt>
                <c:pt idx="260">
                  <c:v>3.4694779003708799E-2</c:v>
                </c:pt>
                <c:pt idx="261">
                  <c:v>3.3563473673164597E-2</c:v>
                </c:pt>
                <c:pt idx="262">
                  <c:v>3.2633707322928703E-2</c:v>
                </c:pt>
                <c:pt idx="263">
                  <c:v>3.1901455298851501E-2</c:v>
                </c:pt>
                <c:pt idx="264">
                  <c:v>3.13657751100428E-2</c:v>
                </c:pt>
                <c:pt idx="265">
                  <c:v>3.1029112493620899E-2</c:v>
                </c:pt>
                <c:pt idx="266">
                  <c:v>3.0897742090593601E-2</c:v>
                </c:pt>
                <c:pt idx="267">
                  <c:v>3.0982381077343302E-2</c:v>
                </c:pt>
                <c:pt idx="268">
                  <c:v>3.1299028765812698E-2</c:v>
                </c:pt>
                <c:pt idx="269">
                  <c:v>3.1870105812460102E-2</c:v>
                </c:pt>
                <c:pt idx="270">
                  <c:v>3.2725995976127603E-2</c:v>
                </c:pt>
                <c:pt idx="271">
                  <c:v>3.3907135407200001E-2</c:v>
                </c:pt>
                <c:pt idx="272">
                  <c:v>3.5466855395884303E-2</c:v>
                </c:pt>
                <c:pt idx="273">
                  <c:v>3.7475273782763101E-2</c:v>
                </c:pt>
                <c:pt idx="274">
                  <c:v>4.0024662419926499E-2</c:v>
                </c:pt>
                <c:pt idx="275">
                  <c:v>4.3236915969880399E-2</c:v>
                </c:pt>
                <c:pt idx="276">
                  <c:v>4.7274047023229598E-2</c:v>
                </c:pt>
                <c:pt idx="277">
                  <c:v>5.2353091779099602E-2</c:v>
                </c:pt>
                <c:pt idx="278">
                  <c:v>5.87675230198609E-2</c:v>
                </c:pt>
                <c:pt idx="279">
                  <c:v>6.6918386580951505E-2</c:v>
                </c:pt>
                <c:pt idx="280">
                  <c:v>7.7360159699931194E-2</c:v>
                </c:pt>
                <c:pt idx="281">
                  <c:v>9.0869205563717095E-2</c:v>
                </c:pt>
                <c:pt idx="282">
                  <c:v>0.10854740447155301</c:v>
                </c:pt>
                <c:pt idx="283">
                  <c:v>0.13198135372705</c:v>
                </c:pt>
                <c:pt idx="284">
                  <c:v>0.16349068494416</c:v>
                </c:pt>
                <c:pt idx="285">
                  <c:v>0.206521533145024</c:v>
                </c:pt>
                <c:pt idx="286">
                  <c:v>0.266280186039204</c:v>
                </c:pt>
                <c:pt idx="287">
                  <c:v>0.35077052792365199</c:v>
                </c:pt>
                <c:pt idx="288">
                  <c:v>0.472521131207437</c:v>
                </c:pt>
                <c:pt idx="289">
                  <c:v>0.65150820634336404</c:v>
                </c:pt>
                <c:pt idx="290">
                  <c:v>0.92018109693706596</c:v>
                </c:pt>
                <c:pt idx="291">
                  <c:v>1.3322264882514401</c:v>
                </c:pt>
                <c:pt idx="292">
                  <c:v>1.9780251054172999</c:v>
                </c:pt>
                <c:pt idx="293">
                  <c:v>3.0120656073474801</c:v>
                </c:pt>
                <c:pt idx="294">
                  <c:v>4.7013368640237196</c:v>
                </c:pt>
                <c:pt idx="295">
                  <c:v>7.5086597289214403</c:v>
                </c:pt>
                <c:pt idx="296">
                  <c:v>12.226792527573</c:v>
                </c:pt>
                <c:pt idx="297">
                  <c:v>20.1584969063484</c:v>
                </c:pt>
                <c:pt idx="298">
                  <c:v>33.230172455183002</c:v>
                </c:pt>
                <c:pt idx="299">
                  <c:v>53.585523328836899</c:v>
                </c:pt>
                <c:pt idx="300">
                  <c:v>81.584102950427706</c:v>
                </c:pt>
                <c:pt idx="301">
                  <c:v>111.590946941203</c:v>
                </c:pt>
                <c:pt idx="302">
                  <c:v>130.89178947904199</c:v>
                </c:pt>
                <c:pt idx="303">
                  <c:v>132.21735057048301</c:v>
                </c:pt>
                <c:pt idx="304">
                  <c:v>123.18399598049299</c:v>
                </c:pt>
                <c:pt idx="305">
                  <c:v>111.957031838924</c:v>
                </c:pt>
                <c:pt idx="306">
                  <c:v>101.092540907288</c:v>
                </c:pt>
                <c:pt idx="307">
                  <c:v>91.103291343045399</c:v>
                </c:pt>
                <c:pt idx="308">
                  <c:v>82.043406589602696</c:v>
                </c:pt>
                <c:pt idx="309">
                  <c:v>73.862978266456196</c:v>
                </c:pt>
                <c:pt idx="310">
                  <c:v>66.489182642713899</c:v>
                </c:pt>
                <c:pt idx="311">
                  <c:v>59.847352458900602</c:v>
                </c:pt>
                <c:pt idx="312">
                  <c:v>53.866917765997897</c:v>
                </c:pt>
                <c:pt idx="313">
                  <c:v>48.482989419804802</c:v>
                </c:pt>
                <c:pt idx="314">
                  <c:v>43.636555398480901</c:v>
                </c:pt>
                <c:pt idx="315">
                  <c:v>39.2742126172014</c:v>
                </c:pt>
                <c:pt idx="316">
                  <c:v>35.347749783451903</c:v>
                </c:pt>
                <c:pt idx="317">
                  <c:v>31.813697114461899</c:v>
                </c:pt>
                <c:pt idx="318">
                  <c:v>28.632887077011102</c:v>
                </c:pt>
                <c:pt idx="319">
                  <c:v>25.770042706558101</c:v>
                </c:pt>
                <c:pt idx="320">
                  <c:v>23.193398836242501</c:v>
                </c:pt>
                <c:pt idx="321">
                  <c:v>20.874356843181999</c:v>
                </c:pt>
                <c:pt idx="322">
                  <c:v>18.787171526242901</c:v>
                </c:pt>
                <c:pt idx="323">
                  <c:v>16.908667934449401</c:v>
                </c:pt>
                <c:pt idx="324">
                  <c:v>15.2179857131286</c:v>
                </c:pt>
                <c:pt idx="325">
                  <c:v>13.696348532382199</c:v>
                </c:pt>
                <c:pt idx="326">
                  <c:v>12.3268562730818</c:v>
                </c:pt>
                <c:pt idx="327">
                  <c:v>11.0942978039224</c:v>
                </c:pt>
                <c:pt idx="328">
                  <c:v>9.9849823571797902</c:v>
                </c:pt>
                <c:pt idx="329">
                  <c:v>8.9865876850146407</c:v>
                </c:pt>
                <c:pt idx="330">
                  <c:v>8.0880233448910293</c:v>
                </c:pt>
                <c:pt idx="331">
                  <c:v>7.2793076185175201</c:v>
                </c:pt>
                <c:pt idx="332">
                  <c:v>6.5514567124354199</c:v>
                </c:pt>
                <c:pt idx="333">
                  <c:v>5.8963850198189203</c:v>
                </c:pt>
                <c:pt idx="334">
                  <c:v>5.3068153426546898</c:v>
                </c:pt>
                <c:pt idx="335">
                  <c:v>4.7761980819340399</c:v>
                </c:pt>
                <c:pt idx="336">
                  <c:v>4.2986385016390498</c:v>
                </c:pt>
                <c:pt idx="337">
                  <c:v>3.8688312609837898</c:v>
                </c:pt>
                <c:pt idx="338">
                  <c:v>3.4820014894120099</c:v>
                </c:pt>
                <c:pt idx="339">
                  <c:v>3.1338517510434198</c:v>
                </c:pt>
                <c:pt idx="340">
                  <c:v>2.82051431033657</c:v>
                </c:pt>
                <c:pt idx="341">
                  <c:v>2.5385081693774199</c:v>
                </c:pt>
                <c:pt idx="342">
                  <c:v>2.28470040002962</c:v>
                </c:pt>
                <c:pt idx="343">
                  <c:v>2.0562713417624701</c:v>
                </c:pt>
                <c:pt idx="344">
                  <c:v>1.8506832788198599</c:v>
                </c:pt>
                <c:pt idx="345">
                  <c:v>1.6656522489739101</c:v>
                </c:pt>
                <c:pt idx="346">
                  <c:v>1.49912267084313</c:v>
                </c:pt>
                <c:pt idx="347">
                  <c:v>1.34924450802666</c:v>
                </c:pt>
                <c:pt idx="348">
                  <c:v>1.2143527164579599</c:v>
                </c:pt>
                <c:pt idx="349">
                  <c:v>1.09294874672367</c:v>
                </c:pt>
                <c:pt idx="350">
                  <c:v>0.98368389590469896</c:v>
                </c:pt>
                <c:pt idx="351">
                  <c:v>0.88534432403054197</c:v>
                </c:pt>
                <c:pt idx="352">
                  <c:v>0.79683756872038702</c:v>
                </c:pt>
                <c:pt idx="353">
                  <c:v>0.71718040822046203</c:v>
                </c:pt>
                <c:pt idx="354">
                  <c:v>0.64548793802110505</c:v>
                </c:pt>
                <c:pt idx="355">
                  <c:v>0.58096373971441295</c:v>
                </c:pt>
                <c:pt idx="356">
                  <c:v>0.52289103288394601</c:v>
                </c:pt>
                <c:pt idx="357">
                  <c:v>0.47062471173610398</c:v>
                </c:pt>
                <c:pt idx="358">
                  <c:v>0.42358417800966403</c:v>
                </c:pt>
                <c:pt idx="359">
                  <c:v>0.38124689054452499</c:v>
                </c:pt>
                <c:pt idx="360">
                  <c:v>0.34314255985115899</c:v>
                </c:pt>
                <c:pt idx="361">
                  <c:v>0.30884792318690801</c:v>
                </c:pt>
                <c:pt idx="362">
                  <c:v>0.27798204209368699</c:v>
                </c:pt>
                <c:pt idx="363">
                  <c:v>0.250202070155363</c:v>
                </c:pt>
                <c:pt idx="364">
                  <c:v>0.22519944395657501</c:v>
                </c:pt>
                <c:pt idx="365">
                  <c:v>0.202696454926031</c:v>
                </c:pt>
                <c:pt idx="366">
                  <c:v>0.182443163978532</c:v>
                </c:pt>
                <c:pt idx="367">
                  <c:v>0.164214624678129</c:v>
                </c:pt>
                <c:pt idx="368">
                  <c:v>0.14780838407229299</c:v>
                </c:pt>
                <c:pt idx="369">
                  <c:v>0.133042233431653</c:v>
                </c:pt>
                <c:pt idx="370">
                  <c:v>0.119752183906198</c:v>
                </c:pt>
                <c:pt idx="371">
                  <c:v>0.107790644607523</c:v>
                </c:pt>
                <c:pt idx="372">
                  <c:v>9.70247828755995E-2</c:v>
                </c:pt>
                <c:pt idx="373">
                  <c:v>8.7335048512503594E-2</c:v>
                </c:pt>
                <c:pt idx="374">
                  <c:v>7.8613845587231196E-2</c:v>
                </c:pt>
                <c:pt idx="375">
                  <c:v>7.0764337055148702E-2</c:v>
                </c:pt>
                <c:pt idx="376">
                  <c:v>6.3699368911220106E-2</c:v>
                </c:pt>
                <c:pt idx="377">
                  <c:v>5.7340501924142799E-2</c:v>
                </c:pt>
                <c:pt idx="378">
                  <c:v>5.1617140193743902E-2</c:v>
                </c:pt>
                <c:pt idx="379">
                  <c:v>4.6465746849698501E-2</c:v>
                </c:pt>
                <c:pt idx="380">
                  <c:v>4.1829138177773E-2</c:v>
                </c:pt>
                <c:pt idx="381">
                  <c:v>3.7655848331132002E-2</c:v>
                </c:pt>
                <c:pt idx="382">
                  <c:v>3.3899557568459297E-2</c:v>
                </c:pt>
                <c:pt idx="383">
                  <c:v>3.0518577666431498E-2</c:v>
                </c:pt>
                <c:pt idx="384">
                  <c:v>2.74753887893051E-2</c:v>
                </c:pt>
                <c:pt idx="385">
                  <c:v>2.4736222670073998E-2</c:v>
                </c:pt>
                <c:pt idx="386">
                  <c:v>2.2270687472191499E-2</c:v>
                </c:pt>
                <c:pt idx="387">
                  <c:v>2.00514301639289E-2</c:v>
                </c:pt>
                <c:pt idx="388">
                  <c:v>1.8053832654223601E-2</c:v>
                </c:pt>
                <c:pt idx="389">
                  <c:v>1.62557383139681E-2</c:v>
                </c:pt>
                <c:pt idx="390">
                  <c:v>1.4637205844285E-2</c:v>
                </c:pt>
                <c:pt idx="391">
                  <c:v>1.31802877571693E-2</c:v>
                </c:pt>
                <c:pt idx="392">
                  <c:v>1.18688310073295E-2</c:v>
                </c:pt>
                <c:pt idx="393">
                  <c:v>1.06882975601708E-2</c:v>
                </c:pt>
                <c:pt idx="394">
                  <c:v>9.6256029023607196E-3</c:v>
                </c:pt>
                <c:pt idx="395">
                  <c:v>8.6689707007677301E-3</c:v>
                </c:pt>
                <c:pt idx="396">
                  <c:v>7.8078019949802497E-3</c:v>
                </c:pt>
                <c:pt idx="397">
                  <c:v>7.0325574700861402E-3</c:v>
                </c:pt>
                <c:pt idx="398">
                  <c:v>6.3346515017226497E-3</c:v>
                </c:pt>
                <c:pt idx="399">
                  <c:v>5.7063567962013602E-3</c:v>
                </c:pt>
                <c:pt idx="400">
                  <c:v>5.1407185662291303E-3</c:v>
                </c:pt>
                <c:pt idx="401">
                  <c:v>4.6314772886917304E-3</c:v>
                </c:pt>
                <c:pt idx="402">
                  <c:v>4.1729991863174304E-3</c:v>
                </c:pt>
                <c:pt idx="403">
                  <c:v>3.76021366085419E-3</c:v>
                </c:pt>
                <c:pt idx="404">
                  <c:v>3.3885569826290901E-3</c:v>
                </c:pt>
                <c:pt idx="405">
                  <c:v>3.0539216108698198E-3</c:v>
                </c:pt>
                <c:pt idx="406">
                  <c:v>2.7526105817292099E-3</c:v>
                </c:pt>
                <c:pt idx="407">
                  <c:v>2.4812964572580101E-3</c:v>
                </c:pt>
                <c:pt idx="408">
                  <c:v>2.2369843792459801E-3</c:v>
                </c:pt>
                <c:pt idx="409">
                  <c:v>2.0169788174581099E-3</c:v>
                </c:pt>
                <c:pt idx="410">
                  <c:v>1.8188536428397301E-3</c:v>
                </c:pt>
                <c:pt idx="411">
                  <c:v>1.6404251932058799E-3</c:v>
                </c:pt>
                <c:pt idx="412">
                  <c:v>1.47972803217839E-3</c:v>
                </c:pt>
                <c:pt idx="413">
                  <c:v>1.3349931320576201E-3</c:v>
                </c:pt>
                <c:pt idx="414">
                  <c:v>1.20462823824619E-3</c:v>
                </c:pt>
                <c:pt idx="415">
                  <c:v>1.0872001970805799E-3</c:v>
                </c:pt>
                <c:pt idx="416">
                  <c:v>9.814190507406121E-4</c:v>
                </c:pt>
                <c:pt idx="417">
                  <c:v>8.8612372253944304E-4</c:v>
                </c:pt>
                <c:pt idx="418">
                  <c:v>8.0026913356706501E-4</c:v>
                </c:pt>
                <c:pt idx="419">
                  <c:v>7.2291460756249604E-4</c:v>
                </c:pt>
                <c:pt idx="420">
                  <c:v>6.5321343520303196E-4</c:v>
                </c:pt>
                <c:pt idx="421">
                  <c:v>5.9040348188018005E-4</c:v>
                </c:pt>
                <c:pt idx="422">
                  <c:v>5.3379873462545903E-4</c:v>
                </c:pt>
                <c:pt idx="423">
                  <c:v>4.82781694283502E-4</c:v>
                </c:pt>
                <c:pt idx="424">
                  <c:v>4.3679652842088201E-4</c:v>
                </c:pt>
                <c:pt idx="425">
                  <c:v>3.9534290891110602E-4</c:v>
                </c:pt>
                <c:pt idx="426">
                  <c:v>3.5797046574328101E-4</c:v>
                </c:pt>
                <c:pt idx="427">
                  <c:v>3.2427379544844803E-4</c:v>
                </c:pt>
                <c:pt idx="428">
                  <c:v>2.9388796869973702E-4</c:v>
                </c:pt>
                <c:pt idx="429">
                  <c:v>2.6648448718867899E-4</c:v>
                </c:pt>
                <c:pt idx="430">
                  <c:v>2.41767644871904E-4</c:v>
                </c:pt>
                <c:pt idx="431">
                  <c:v>2.1947125317559599E-4</c:v>
                </c:pt>
                <c:pt idx="432">
                  <c:v>1.9935569378927399E-4</c:v>
                </c:pt>
                <c:pt idx="433">
                  <c:v>1.8120526632088601E-4</c:v>
                </c:pt>
                <c:pt idx="434">
                  <c:v>1.64825801362125E-4</c:v>
                </c:pt>
                <c:pt idx="435">
                  <c:v>1.50042512462959E-4</c:v>
                </c:pt>
                <c:pt idx="436">
                  <c:v>1.3669806317027E-4</c:v>
                </c:pt>
                <c:pt idx="437">
                  <c:v>1.24650827676976E-4</c:v>
                </c:pt>
                <c:pt idx="438">
                  <c:v>1.13773325781613E-4</c:v>
                </c:pt>
                <c:pt idx="439">
                  <c:v>1.0395081479820299E-4</c:v>
                </c:pt>
                <c:pt idx="440" formatCode="0.00E+00">
                  <c:v>9.5080022804050794E-5</c:v>
                </c:pt>
                <c:pt idx="441" formatCode="0.00E+00">
                  <c:v>8.7068009188449007E-5</c:v>
                </c:pt>
                <c:pt idx="442" formatCode="0.00E+00">
                  <c:v>7.9831139886003499E-5</c:v>
                </c:pt>
                <c:pt idx="443" formatCode="0.00E+00">
                  <c:v>7.3294165960400797E-5</c:v>
                </c:pt>
                <c:pt idx="444" formatCode="0.00E+00">
                  <c:v>6.7389395362727706E-5</c:v>
                </c:pt>
                <c:pt idx="445" formatCode="0.00E+00">
                  <c:v>6.2055948736208005E-5</c:v>
                </c:pt>
                <c:pt idx="446" formatCode="0.00E+00">
                  <c:v>5.72390910888519E-5</c:v>
                </c:pt>
                <c:pt idx="447" formatCode="0.00E+00">
                  <c:v>5.2889632018422997E-5</c:v>
                </c:pt>
                <c:pt idx="448" formatCode="0.00E+00">
                  <c:v>4.8963387961063603E-5</c:v>
                </c:pt>
                <c:pt idx="449" formatCode="0.00E+00">
                  <c:v>4.5420700656117098E-5</c:v>
                </c:pt>
                <c:pt idx="450" formatCode="0.00E+00">
                  <c:v>4.2226006685109299E-5</c:v>
                </c:pt>
                <c:pt idx="451" formatCode="0.00E+00">
                  <c:v>3.9347453562443599E-5</c:v>
                </c:pt>
                <c:pt idx="452" formatCode="0.00E+00">
                  <c:v>3.6756558439379603E-5</c:v>
                </c:pt>
                <c:pt idx="453" formatCode="0.00E+00">
                  <c:v>3.4427906042235203E-5</c:v>
                </c:pt>
                <c:pt idx="454" formatCode="0.00E+00">
                  <c:v>3.23388830126088E-5</c:v>
                </c:pt>
                <c:pt idx="455" formatCode="0.00E+00">
                  <c:v>3.04694463657499E-5</c:v>
                </c:pt>
                <c:pt idx="456" formatCode="0.00E+00">
                  <c:v>2.88019243497084E-5</c:v>
                </c:pt>
                <c:pt idx="457" formatCode="0.00E+00">
                  <c:v>2.73208485932337E-5</c:v>
                </c:pt>
                <c:pt idx="458" formatCode="0.00E+00">
                  <c:v>2.6012817100767301E-5</c:v>
                </c:pt>
                <c:pt idx="459" formatCode="0.00E+00">
                  <c:v>2.48663884224054E-5</c:v>
                </c:pt>
                <c:pt idx="460" formatCode="0.00E+00">
                  <c:v>2.3872008240579098E-5</c:v>
                </c:pt>
                <c:pt idx="461" formatCode="0.00E+00">
                  <c:v>2.3021970734332498E-5</c:v>
                </c:pt>
                <c:pt idx="462" formatCode="0.00E+00">
                  <c:v>2.2310418489604202E-5</c:v>
                </c:pt>
                <c:pt idx="463" formatCode="0.00E+00">
                  <c:v>2.1733386534726901E-5</c:v>
                </c:pt>
                <c:pt idx="464" formatCode="0.00E+00">
                  <c:v>2.1288898454839901E-5</c:v>
                </c:pt>
                <c:pt idx="465" formatCode="0.00E+00">
                  <c:v>2.0977125703204599E-5</c:v>
                </c:pt>
                <c:pt idx="466" formatCode="0.00E+00">
                  <c:v>2.08006255033918E-5</c:v>
                </c:pt>
                <c:pt idx="467" formatCode="0.00E+00">
                  <c:v>2.0764678586319599E-5</c:v>
                </c:pt>
                <c:pt idx="468" formatCode="0.00E+00">
                  <c:v>2.0877756100441199E-5</c:v>
                </c:pt>
                <c:pt idx="469" formatCode="0.00E+00">
                  <c:v>2.1152156352895702E-5</c:v>
                </c:pt>
                <c:pt idx="470" formatCode="0.00E+00">
                  <c:v>2.16048680332436E-5</c:v>
                </c:pt>
                <c:pt idx="471" formatCode="0.00E+00">
                  <c:v>2.2258739401516102E-5</c:v>
                </c:pt>
                <c:pt idx="472" formatCode="0.00E+00">
                  <c:v>2.3144065847047599E-5</c:v>
                </c:pt>
                <c:pt idx="473" formatCode="0.00E+00">
                  <c:v>2.4300756206351899E-5</c:v>
                </c:pt>
                <c:pt idx="474" formatCode="0.00E+00">
                  <c:v>2.57813089072066E-5</c:v>
                </c:pt>
                <c:pt idx="475" formatCode="0.00E+00">
                  <c:v>2.76549342780427E-5</c:v>
                </c:pt>
                <c:pt idx="476" formatCode="0.00E+00">
                  <c:v>3.0013317967011599E-5</c:v>
                </c:pt>
                <c:pt idx="477" formatCode="0.00E+00">
                  <c:v>3.2978762237526503E-5</c:v>
                </c:pt>
                <c:pt idx="478" formatCode="0.00E+00">
                  <c:v>3.6715815206097698E-5</c:v>
                </c:pt>
                <c:pt idx="479" formatCode="0.00E+00">
                  <c:v>4.1448081828836798E-5</c:v>
                </c:pt>
                <c:pt idx="480" formatCode="0.00E+00">
                  <c:v>4.7482835609481698E-5</c:v>
                </c:pt>
                <c:pt idx="481" formatCode="0.00E+00">
                  <c:v>5.5247536976040003E-5</c:v>
                </c:pt>
                <c:pt idx="482" formatCode="0.00E+00">
                  <c:v>6.5344789369772296E-5</c:v>
                </c:pt>
                <c:pt idx="483" formatCode="0.00E+00">
                  <c:v>7.8636279843590301E-5</c:v>
                </c:pt>
                <c:pt idx="484" formatCode="0.00E+00">
                  <c:v>9.6373007122291899E-5</c:v>
                </c:pt>
                <c:pt idx="485">
                  <c:v>1.2040065643532201E-4</c:v>
                </c:pt>
                <c:pt idx="486">
                  <c:v>1.5348909160324401E-4</c:v>
                </c:pt>
                <c:pt idx="487">
                  <c:v>1.9987056905831701E-4</c:v>
                </c:pt>
                <c:pt idx="488">
                  <c:v>2.6613561246612098E-4</c:v>
                </c:pt>
                <c:pt idx="489">
                  <c:v>3.6275392715950602E-4</c:v>
                </c:pt>
                <c:pt idx="490">
                  <c:v>5.0671027024589495E-4</c:v>
                </c:pt>
                <c:pt idx="491">
                  <c:v>7.2617227354996997E-4</c:v>
                </c:pt>
                <c:pt idx="492">
                  <c:v>1.06894514245527E-3</c:v>
                </c:pt>
                <c:pt idx="493">
                  <c:v>1.61815034696166E-3</c:v>
                </c:pt>
                <c:pt idx="494">
                  <c:v>2.5220241827202498E-3</c:v>
                </c:pt>
                <c:pt idx="495">
                  <c:v>4.0520224171218602E-3</c:v>
                </c:pt>
                <c:pt idx="496">
                  <c:v>6.7191850294938604E-3</c:v>
                </c:pt>
                <c:pt idx="497">
                  <c:v>1.1513742344557701E-2</c:v>
                </c:pt>
                <c:pt idx="498">
                  <c:v>2.04129392370553E-2</c:v>
                </c:pt>
                <c:pt idx="499">
                  <c:v>3.7490045046837103E-2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95C5-1E49-862D-4703B75EA5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33374224"/>
        <c:axId val="2033375904"/>
      </c:scatterChart>
      <c:valAx>
        <c:axId val="20333742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3375904"/>
        <c:crosses val="autoZero"/>
        <c:crossBetween val="midCat"/>
      </c:valAx>
      <c:valAx>
        <c:axId val="2033375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337422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Lotka Volterra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Prey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Sheet1!$A$1:$A$500</c:f>
              <c:numCache>
                <c:formatCode>General</c:formatCode>
                <c:ptCount val="50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  <c:pt idx="151">
                  <c:v>151</c:v>
                </c:pt>
                <c:pt idx="152">
                  <c:v>152</c:v>
                </c:pt>
                <c:pt idx="153">
                  <c:v>153</c:v>
                </c:pt>
                <c:pt idx="154">
                  <c:v>154</c:v>
                </c:pt>
                <c:pt idx="155">
                  <c:v>155</c:v>
                </c:pt>
                <c:pt idx="156">
                  <c:v>156</c:v>
                </c:pt>
                <c:pt idx="157">
                  <c:v>157</c:v>
                </c:pt>
                <c:pt idx="158">
                  <c:v>158</c:v>
                </c:pt>
                <c:pt idx="159">
                  <c:v>159</c:v>
                </c:pt>
                <c:pt idx="160">
                  <c:v>160</c:v>
                </c:pt>
                <c:pt idx="161">
                  <c:v>161</c:v>
                </c:pt>
                <c:pt idx="162">
                  <c:v>162</c:v>
                </c:pt>
                <c:pt idx="163">
                  <c:v>163</c:v>
                </c:pt>
                <c:pt idx="164">
                  <c:v>164</c:v>
                </c:pt>
                <c:pt idx="165">
                  <c:v>165</c:v>
                </c:pt>
                <c:pt idx="166">
                  <c:v>166</c:v>
                </c:pt>
                <c:pt idx="167">
                  <c:v>167</c:v>
                </c:pt>
                <c:pt idx="168">
                  <c:v>168</c:v>
                </c:pt>
                <c:pt idx="169">
                  <c:v>169</c:v>
                </c:pt>
                <c:pt idx="170">
                  <c:v>170</c:v>
                </c:pt>
                <c:pt idx="171">
                  <c:v>171</c:v>
                </c:pt>
                <c:pt idx="172">
                  <c:v>172</c:v>
                </c:pt>
                <c:pt idx="173">
                  <c:v>173</c:v>
                </c:pt>
                <c:pt idx="174">
                  <c:v>174</c:v>
                </c:pt>
                <c:pt idx="175">
                  <c:v>175</c:v>
                </c:pt>
                <c:pt idx="176">
                  <c:v>176</c:v>
                </c:pt>
                <c:pt idx="177">
                  <c:v>177</c:v>
                </c:pt>
                <c:pt idx="178">
                  <c:v>178</c:v>
                </c:pt>
                <c:pt idx="179">
                  <c:v>179</c:v>
                </c:pt>
                <c:pt idx="180">
                  <c:v>180</c:v>
                </c:pt>
                <c:pt idx="181">
                  <c:v>181</c:v>
                </c:pt>
                <c:pt idx="182">
                  <c:v>182</c:v>
                </c:pt>
                <c:pt idx="183">
                  <c:v>183</c:v>
                </c:pt>
                <c:pt idx="184">
                  <c:v>184</c:v>
                </c:pt>
                <c:pt idx="185">
                  <c:v>185</c:v>
                </c:pt>
                <c:pt idx="186">
                  <c:v>186</c:v>
                </c:pt>
                <c:pt idx="187">
                  <c:v>187</c:v>
                </c:pt>
                <c:pt idx="188">
                  <c:v>188</c:v>
                </c:pt>
                <c:pt idx="189">
                  <c:v>189</c:v>
                </c:pt>
                <c:pt idx="190">
                  <c:v>190</c:v>
                </c:pt>
                <c:pt idx="191">
                  <c:v>191</c:v>
                </c:pt>
                <c:pt idx="192">
                  <c:v>192</c:v>
                </c:pt>
                <c:pt idx="193">
                  <c:v>193</c:v>
                </c:pt>
                <c:pt idx="194">
                  <c:v>194</c:v>
                </c:pt>
                <c:pt idx="195">
                  <c:v>195</c:v>
                </c:pt>
                <c:pt idx="196">
                  <c:v>196</c:v>
                </c:pt>
                <c:pt idx="197">
                  <c:v>197</c:v>
                </c:pt>
                <c:pt idx="198">
                  <c:v>198</c:v>
                </c:pt>
                <c:pt idx="199">
                  <c:v>199</c:v>
                </c:pt>
                <c:pt idx="200">
                  <c:v>200</c:v>
                </c:pt>
                <c:pt idx="201">
                  <c:v>201</c:v>
                </c:pt>
                <c:pt idx="202">
                  <c:v>202</c:v>
                </c:pt>
                <c:pt idx="203">
                  <c:v>203</c:v>
                </c:pt>
                <c:pt idx="204">
                  <c:v>204</c:v>
                </c:pt>
                <c:pt idx="205">
                  <c:v>205</c:v>
                </c:pt>
                <c:pt idx="206">
                  <c:v>206</c:v>
                </c:pt>
                <c:pt idx="207">
                  <c:v>207</c:v>
                </c:pt>
                <c:pt idx="208">
                  <c:v>208</c:v>
                </c:pt>
                <c:pt idx="209">
                  <c:v>209</c:v>
                </c:pt>
                <c:pt idx="210">
                  <c:v>210</c:v>
                </c:pt>
                <c:pt idx="211">
                  <c:v>211</c:v>
                </c:pt>
                <c:pt idx="212">
                  <c:v>212</c:v>
                </c:pt>
                <c:pt idx="213">
                  <c:v>213</c:v>
                </c:pt>
                <c:pt idx="214">
                  <c:v>214</c:v>
                </c:pt>
                <c:pt idx="215">
                  <c:v>215</c:v>
                </c:pt>
                <c:pt idx="216">
                  <c:v>216</c:v>
                </c:pt>
                <c:pt idx="217">
                  <c:v>217</c:v>
                </c:pt>
                <c:pt idx="218">
                  <c:v>218</c:v>
                </c:pt>
                <c:pt idx="219">
                  <c:v>219</c:v>
                </c:pt>
                <c:pt idx="220">
                  <c:v>220</c:v>
                </c:pt>
                <c:pt idx="221">
                  <c:v>221</c:v>
                </c:pt>
                <c:pt idx="222">
                  <c:v>222</c:v>
                </c:pt>
                <c:pt idx="223">
                  <c:v>223</c:v>
                </c:pt>
                <c:pt idx="224">
                  <c:v>224</c:v>
                </c:pt>
                <c:pt idx="225">
                  <c:v>225</c:v>
                </c:pt>
                <c:pt idx="226">
                  <c:v>226</c:v>
                </c:pt>
                <c:pt idx="227">
                  <c:v>227</c:v>
                </c:pt>
                <c:pt idx="228">
                  <c:v>228</c:v>
                </c:pt>
                <c:pt idx="229">
                  <c:v>229</c:v>
                </c:pt>
                <c:pt idx="230">
                  <c:v>230</c:v>
                </c:pt>
                <c:pt idx="231">
                  <c:v>231</c:v>
                </c:pt>
                <c:pt idx="232">
                  <c:v>232</c:v>
                </c:pt>
                <c:pt idx="233">
                  <c:v>233</c:v>
                </c:pt>
                <c:pt idx="234">
                  <c:v>234</c:v>
                </c:pt>
                <c:pt idx="235">
                  <c:v>235</c:v>
                </c:pt>
                <c:pt idx="236">
                  <c:v>236</c:v>
                </c:pt>
                <c:pt idx="237">
                  <c:v>237</c:v>
                </c:pt>
                <c:pt idx="238">
                  <c:v>238</c:v>
                </c:pt>
                <c:pt idx="239">
                  <c:v>239</c:v>
                </c:pt>
                <c:pt idx="240">
                  <c:v>240</c:v>
                </c:pt>
                <c:pt idx="241">
                  <c:v>241</c:v>
                </c:pt>
                <c:pt idx="242">
                  <c:v>242</c:v>
                </c:pt>
                <c:pt idx="243">
                  <c:v>243</c:v>
                </c:pt>
                <c:pt idx="244">
                  <c:v>244</c:v>
                </c:pt>
                <c:pt idx="245">
                  <c:v>245</c:v>
                </c:pt>
                <c:pt idx="246">
                  <c:v>246</c:v>
                </c:pt>
                <c:pt idx="247">
                  <c:v>247</c:v>
                </c:pt>
                <c:pt idx="248">
                  <c:v>248</c:v>
                </c:pt>
                <c:pt idx="249">
                  <c:v>249</c:v>
                </c:pt>
                <c:pt idx="250">
                  <c:v>250</c:v>
                </c:pt>
                <c:pt idx="251">
                  <c:v>251</c:v>
                </c:pt>
                <c:pt idx="252">
                  <c:v>252</c:v>
                </c:pt>
                <c:pt idx="253">
                  <c:v>253</c:v>
                </c:pt>
                <c:pt idx="254">
                  <c:v>254</c:v>
                </c:pt>
                <c:pt idx="255">
                  <c:v>255</c:v>
                </c:pt>
                <c:pt idx="256">
                  <c:v>256</c:v>
                </c:pt>
                <c:pt idx="257">
                  <c:v>257</c:v>
                </c:pt>
                <c:pt idx="258">
                  <c:v>258</c:v>
                </c:pt>
                <c:pt idx="259">
                  <c:v>259</c:v>
                </c:pt>
                <c:pt idx="260">
                  <c:v>260</c:v>
                </c:pt>
                <c:pt idx="261">
                  <c:v>261</c:v>
                </c:pt>
                <c:pt idx="262">
                  <c:v>262</c:v>
                </c:pt>
                <c:pt idx="263">
                  <c:v>263</c:v>
                </c:pt>
                <c:pt idx="264">
                  <c:v>264</c:v>
                </c:pt>
                <c:pt idx="265">
                  <c:v>265</c:v>
                </c:pt>
                <c:pt idx="266">
                  <c:v>266</c:v>
                </c:pt>
                <c:pt idx="267">
                  <c:v>267</c:v>
                </c:pt>
                <c:pt idx="268">
                  <c:v>268</c:v>
                </c:pt>
                <c:pt idx="269">
                  <c:v>269</c:v>
                </c:pt>
                <c:pt idx="270">
                  <c:v>270</c:v>
                </c:pt>
                <c:pt idx="271">
                  <c:v>271</c:v>
                </c:pt>
                <c:pt idx="272">
                  <c:v>272</c:v>
                </c:pt>
                <c:pt idx="273">
                  <c:v>273</c:v>
                </c:pt>
                <c:pt idx="274">
                  <c:v>274</c:v>
                </c:pt>
                <c:pt idx="275">
                  <c:v>275</c:v>
                </c:pt>
                <c:pt idx="276">
                  <c:v>276</c:v>
                </c:pt>
                <c:pt idx="277">
                  <c:v>277</c:v>
                </c:pt>
                <c:pt idx="278">
                  <c:v>278</c:v>
                </c:pt>
                <c:pt idx="279">
                  <c:v>279</c:v>
                </c:pt>
                <c:pt idx="280">
                  <c:v>280</c:v>
                </c:pt>
                <c:pt idx="281">
                  <c:v>281</c:v>
                </c:pt>
                <c:pt idx="282">
                  <c:v>282</c:v>
                </c:pt>
                <c:pt idx="283">
                  <c:v>283</c:v>
                </c:pt>
                <c:pt idx="284">
                  <c:v>284</c:v>
                </c:pt>
                <c:pt idx="285">
                  <c:v>285</c:v>
                </c:pt>
                <c:pt idx="286">
                  <c:v>286</c:v>
                </c:pt>
                <c:pt idx="287">
                  <c:v>287</c:v>
                </c:pt>
                <c:pt idx="288">
                  <c:v>288</c:v>
                </c:pt>
                <c:pt idx="289">
                  <c:v>289</c:v>
                </c:pt>
                <c:pt idx="290">
                  <c:v>290</c:v>
                </c:pt>
                <c:pt idx="291">
                  <c:v>291</c:v>
                </c:pt>
                <c:pt idx="292">
                  <c:v>292</c:v>
                </c:pt>
                <c:pt idx="293">
                  <c:v>293</c:v>
                </c:pt>
                <c:pt idx="294">
                  <c:v>294</c:v>
                </c:pt>
                <c:pt idx="295">
                  <c:v>295</c:v>
                </c:pt>
                <c:pt idx="296">
                  <c:v>296</c:v>
                </c:pt>
                <c:pt idx="297">
                  <c:v>297</c:v>
                </c:pt>
                <c:pt idx="298">
                  <c:v>298</c:v>
                </c:pt>
                <c:pt idx="299">
                  <c:v>299</c:v>
                </c:pt>
                <c:pt idx="300">
                  <c:v>300</c:v>
                </c:pt>
                <c:pt idx="301">
                  <c:v>301</c:v>
                </c:pt>
                <c:pt idx="302">
                  <c:v>302</c:v>
                </c:pt>
                <c:pt idx="303">
                  <c:v>303</c:v>
                </c:pt>
                <c:pt idx="304">
                  <c:v>304</c:v>
                </c:pt>
                <c:pt idx="305">
                  <c:v>305</c:v>
                </c:pt>
                <c:pt idx="306">
                  <c:v>306</c:v>
                </c:pt>
                <c:pt idx="307">
                  <c:v>307</c:v>
                </c:pt>
                <c:pt idx="308">
                  <c:v>308</c:v>
                </c:pt>
                <c:pt idx="309">
                  <c:v>309</c:v>
                </c:pt>
                <c:pt idx="310">
                  <c:v>310</c:v>
                </c:pt>
                <c:pt idx="311">
                  <c:v>311</c:v>
                </c:pt>
                <c:pt idx="312">
                  <c:v>312</c:v>
                </c:pt>
                <c:pt idx="313">
                  <c:v>313</c:v>
                </c:pt>
                <c:pt idx="314">
                  <c:v>314</c:v>
                </c:pt>
                <c:pt idx="315">
                  <c:v>315</c:v>
                </c:pt>
                <c:pt idx="316">
                  <c:v>316</c:v>
                </c:pt>
                <c:pt idx="317">
                  <c:v>317</c:v>
                </c:pt>
                <c:pt idx="318">
                  <c:v>318</c:v>
                </c:pt>
                <c:pt idx="319">
                  <c:v>319</c:v>
                </c:pt>
                <c:pt idx="320">
                  <c:v>320</c:v>
                </c:pt>
                <c:pt idx="321">
                  <c:v>321</c:v>
                </c:pt>
                <c:pt idx="322">
                  <c:v>322</c:v>
                </c:pt>
                <c:pt idx="323">
                  <c:v>323</c:v>
                </c:pt>
                <c:pt idx="324">
                  <c:v>324</c:v>
                </c:pt>
                <c:pt idx="325">
                  <c:v>325</c:v>
                </c:pt>
                <c:pt idx="326">
                  <c:v>326</c:v>
                </c:pt>
                <c:pt idx="327">
                  <c:v>327</c:v>
                </c:pt>
                <c:pt idx="328">
                  <c:v>328</c:v>
                </c:pt>
                <c:pt idx="329">
                  <c:v>329</c:v>
                </c:pt>
                <c:pt idx="330">
                  <c:v>330</c:v>
                </c:pt>
                <c:pt idx="331">
                  <c:v>331</c:v>
                </c:pt>
                <c:pt idx="332">
                  <c:v>332</c:v>
                </c:pt>
                <c:pt idx="333">
                  <c:v>333</c:v>
                </c:pt>
                <c:pt idx="334">
                  <c:v>334</c:v>
                </c:pt>
                <c:pt idx="335">
                  <c:v>335</c:v>
                </c:pt>
                <c:pt idx="336">
                  <c:v>336</c:v>
                </c:pt>
                <c:pt idx="337">
                  <c:v>337</c:v>
                </c:pt>
                <c:pt idx="338">
                  <c:v>338</c:v>
                </c:pt>
                <c:pt idx="339">
                  <c:v>339</c:v>
                </c:pt>
                <c:pt idx="340">
                  <c:v>340</c:v>
                </c:pt>
                <c:pt idx="341">
                  <c:v>341</c:v>
                </c:pt>
                <c:pt idx="342">
                  <c:v>342</c:v>
                </c:pt>
                <c:pt idx="343">
                  <c:v>343</c:v>
                </c:pt>
                <c:pt idx="344">
                  <c:v>344</c:v>
                </c:pt>
                <c:pt idx="345">
                  <c:v>345</c:v>
                </c:pt>
                <c:pt idx="346">
                  <c:v>346</c:v>
                </c:pt>
                <c:pt idx="347">
                  <c:v>347</c:v>
                </c:pt>
                <c:pt idx="348">
                  <c:v>348</c:v>
                </c:pt>
                <c:pt idx="349">
                  <c:v>349</c:v>
                </c:pt>
                <c:pt idx="350">
                  <c:v>350</c:v>
                </c:pt>
                <c:pt idx="351">
                  <c:v>351</c:v>
                </c:pt>
                <c:pt idx="352">
                  <c:v>352</c:v>
                </c:pt>
                <c:pt idx="353">
                  <c:v>353</c:v>
                </c:pt>
                <c:pt idx="354">
                  <c:v>354</c:v>
                </c:pt>
                <c:pt idx="355">
                  <c:v>355</c:v>
                </c:pt>
                <c:pt idx="356">
                  <c:v>356</c:v>
                </c:pt>
                <c:pt idx="357">
                  <c:v>357</c:v>
                </c:pt>
                <c:pt idx="358">
                  <c:v>358</c:v>
                </c:pt>
                <c:pt idx="359">
                  <c:v>359</c:v>
                </c:pt>
                <c:pt idx="360">
                  <c:v>360</c:v>
                </c:pt>
                <c:pt idx="361">
                  <c:v>361</c:v>
                </c:pt>
                <c:pt idx="362">
                  <c:v>362</c:v>
                </c:pt>
                <c:pt idx="363">
                  <c:v>363</c:v>
                </c:pt>
                <c:pt idx="364">
                  <c:v>364</c:v>
                </c:pt>
                <c:pt idx="365">
                  <c:v>365</c:v>
                </c:pt>
                <c:pt idx="366">
                  <c:v>366</c:v>
                </c:pt>
                <c:pt idx="367">
                  <c:v>367</c:v>
                </c:pt>
                <c:pt idx="368">
                  <c:v>368</c:v>
                </c:pt>
                <c:pt idx="369">
                  <c:v>369</c:v>
                </c:pt>
                <c:pt idx="370">
                  <c:v>370</c:v>
                </c:pt>
                <c:pt idx="371">
                  <c:v>371</c:v>
                </c:pt>
                <c:pt idx="372">
                  <c:v>372</c:v>
                </c:pt>
                <c:pt idx="373">
                  <c:v>373</c:v>
                </c:pt>
                <c:pt idx="374">
                  <c:v>374</c:v>
                </c:pt>
                <c:pt idx="375">
                  <c:v>375</c:v>
                </c:pt>
                <c:pt idx="376">
                  <c:v>376</c:v>
                </c:pt>
                <c:pt idx="377">
                  <c:v>377</c:v>
                </c:pt>
                <c:pt idx="378">
                  <c:v>378</c:v>
                </c:pt>
                <c:pt idx="379">
                  <c:v>379</c:v>
                </c:pt>
                <c:pt idx="380">
                  <c:v>380</c:v>
                </c:pt>
                <c:pt idx="381">
                  <c:v>381</c:v>
                </c:pt>
                <c:pt idx="382">
                  <c:v>382</c:v>
                </c:pt>
                <c:pt idx="383">
                  <c:v>383</c:v>
                </c:pt>
                <c:pt idx="384">
                  <c:v>384</c:v>
                </c:pt>
                <c:pt idx="385">
                  <c:v>385</c:v>
                </c:pt>
                <c:pt idx="386">
                  <c:v>386</c:v>
                </c:pt>
                <c:pt idx="387">
                  <c:v>387</c:v>
                </c:pt>
                <c:pt idx="388">
                  <c:v>388</c:v>
                </c:pt>
                <c:pt idx="389">
                  <c:v>389</c:v>
                </c:pt>
                <c:pt idx="390">
                  <c:v>390</c:v>
                </c:pt>
                <c:pt idx="391">
                  <c:v>391</c:v>
                </c:pt>
                <c:pt idx="392">
                  <c:v>392</c:v>
                </c:pt>
                <c:pt idx="393">
                  <c:v>393</c:v>
                </c:pt>
                <c:pt idx="394">
                  <c:v>394</c:v>
                </c:pt>
                <c:pt idx="395">
                  <c:v>395</c:v>
                </c:pt>
                <c:pt idx="396">
                  <c:v>396</c:v>
                </c:pt>
                <c:pt idx="397">
                  <c:v>397</c:v>
                </c:pt>
                <c:pt idx="398">
                  <c:v>398</c:v>
                </c:pt>
                <c:pt idx="399">
                  <c:v>399</c:v>
                </c:pt>
                <c:pt idx="400">
                  <c:v>400</c:v>
                </c:pt>
                <c:pt idx="401">
                  <c:v>401</c:v>
                </c:pt>
                <c:pt idx="402">
                  <c:v>402</c:v>
                </c:pt>
                <c:pt idx="403">
                  <c:v>403</c:v>
                </c:pt>
                <c:pt idx="404">
                  <c:v>404</c:v>
                </c:pt>
                <c:pt idx="405">
                  <c:v>405</c:v>
                </c:pt>
                <c:pt idx="406">
                  <c:v>406</c:v>
                </c:pt>
                <c:pt idx="407">
                  <c:v>407</c:v>
                </c:pt>
                <c:pt idx="408">
                  <c:v>408</c:v>
                </c:pt>
                <c:pt idx="409">
                  <c:v>409</c:v>
                </c:pt>
                <c:pt idx="410">
                  <c:v>410</c:v>
                </c:pt>
                <c:pt idx="411">
                  <c:v>411</c:v>
                </c:pt>
                <c:pt idx="412">
                  <c:v>412</c:v>
                </c:pt>
                <c:pt idx="413">
                  <c:v>413</c:v>
                </c:pt>
                <c:pt idx="414">
                  <c:v>414</c:v>
                </c:pt>
                <c:pt idx="415">
                  <c:v>415</c:v>
                </c:pt>
                <c:pt idx="416">
                  <c:v>416</c:v>
                </c:pt>
                <c:pt idx="417">
                  <c:v>417</c:v>
                </c:pt>
                <c:pt idx="418">
                  <c:v>418</c:v>
                </c:pt>
                <c:pt idx="419">
                  <c:v>419</c:v>
                </c:pt>
                <c:pt idx="420">
                  <c:v>420</c:v>
                </c:pt>
                <c:pt idx="421">
                  <c:v>421</c:v>
                </c:pt>
                <c:pt idx="422">
                  <c:v>422</c:v>
                </c:pt>
                <c:pt idx="423">
                  <c:v>423</c:v>
                </c:pt>
                <c:pt idx="424">
                  <c:v>424</c:v>
                </c:pt>
                <c:pt idx="425">
                  <c:v>425</c:v>
                </c:pt>
                <c:pt idx="426">
                  <c:v>426</c:v>
                </c:pt>
                <c:pt idx="427">
                  <c:v>427</c:v>
                </c:pt>
                <c:pt idx="428">
                  <c:v>428</c:v>
                </c:pt>
                <c:pt idx="429">
                  <c:v>429</c:v>
                </c:pt>
                <c:pt idx="430">
                  <c:v>430</c:v>
                </c:pt>
                <c:pt idx="431">
                  <c:v>431</c:v>
                </c:pt>
                <c:pt idx="432">
                  <c:v>432</c:v>
                </c:pt>
                <c:pt idx="433">
                  <c:v>433</c:v>
                </c:pt>
                <c:pt idx="434">
                  <c:v>434</c:v>
                </c:pt>
                <c:pt idx="435">
                  <c:v>435</c:v>
                </c:pt>
                <c:pt idx="436">
                  <c:v>436</c:v>
                </c:pt>
                <c:pt idx="437">
                  <c:v>437</c:v>
                </c:pt>
                <c:pt idx="438">
                  <c:v>438</c:v>
                </c:pt>
                <c:pt idx="439">
                  <c:v>439</c:v>
                </c:pt>
                <c:pt idx="440">
                  <c:v>440</c:v>
                </c:pt>
                <c:pt idx="441">
                  <c:v>441</c:v>
                </c:pt>
                <c:pt idx="442">
                  <c:v>442</c:v>
                </c:pt>
                <c:pt idx="443">
                  <c:v>443</c:v>
                </c:pt>
                <c:pt idx="444">
                  <c:v>444</c:v>
                </c:pt>
                <c:pt idx="445">
                  <c:v>445</c:v>
                </c:pt>
                <c:pt idx="446">
                  <c:v>446</c:v>
                </c:pt>
                <c:pt idx="447">
                  <c:v>447</c:v>
                </c:pt>
                <c:pt idx="448">
                  <c:v>448</c:v>
                </c:pt>
                <c:pt idx="449">
                  <c:v>449</c:v>
                </c:pt>
                <c:pt idx="450">
                  <c:v>450</c:v>
                </c:pt>
                <c:pt idx="451">
                  <c:v>451</c:v>
                </c:pt>
                <c:pt idx="452">
                  <c:v>452</c:v>
                </c:pt>
                <c:pt idx="453">
                  <c:v>453</c:v>
                </c:pt>
                <c:pt idx="454">
                  <c:v>454</c:v>
                </c:pt>
                <c:pt idx="455">
                  <c:v>455</c:v>
                </c:pt>
                <c:pt idx="456">
                  <c:v>456</c:v>
                </c:pt>
                <c:pt idx="457">
                  <c:v>457</c:v>
                </c:pt>
                <c:pt idx="458">
                  <c:v>458</c:v>
                </c:pt>
                <c:pt idx="459">
                  <c:v>459</c:v>
                </c:pt>
                <c:pt idx="460">
                  <c:v>460</c:v>
                </c:pt>
                <c:pt idx="461">
                  <c:v>461</c:v>
                </c:pt>
                <c:pt idx="462">
                  <c:v>462</c:v>
                </c:pt>
                <c:pt idx="463">
                  <c:v>463</c:v>
                </c:pt>
                <c:pt idx="464">
                  <c:v>464</c:v>
                </c:pt>
                <c:pt idx="465">
                  <c:v>465</c:v>
                </c:pt>
                <c:pt idx="466">
                  <c:v>466</c:v>
                </c:pt>
                <c:pt idx="467">
                  <c:v>467</c:v>
                </c:pt>
                <c:pt idx="468">
                  <c:v>468</c:v>
                </c:pt>
                <c:pt idx="469">
                  <c:v>469</c:v>
                </c:pt>
                <c:pt idx="470">
                  <c:v>470</c:v>
                </c:pt>
                <c:pt idx="471">
                  <c:v>471</c:v>
                </c:pt>
                <c:pt idx="472">
                  <c:v>472</c:v>
                </c:pt>
                <c:pt idx="473">
                  <c:v>473</c:v>
                </c:pt>
                <c:pt idx="474">
                  <c:v>474</c:v>
                </c:pt>
                <c:pt idx="475">
                  <c:v>475</c:v>
                </c:pt>
                <c:pt idx="476">
                  <c:v>476</c:v>
                </c:pt>
                <c:pt idx="477">
                  <c:v>477</c:v>
                </c:pt>
                <c:pt idx="478">
                  <c:v>478</c:v>
                </c:pt>
                <c:pt idx="479">
                  <c:v>479</c:v>
                </c:pt>
                <c:pt idx="480">
                  <c:v>480</c:v>
                </c:pt>
                <c:pt idx="481">
                  <c:v>481</c:v>
                </c:pt>
                <c:pt idx="482">
                  <c:v>482</c:v>
                </c:pt>
                <c:pt idx="483">
                  <c:v>483</c:v>
                </c:pt>
                <c:pt idx="484">
                  <c:v>484</c:v>
                </c:pt>
                <c:pt idx="485">
                  <c:v>485</c:v>
                </c:pt>
                <c:pt idx="486">
                  <c:v>486</c:v>
                </c:pt>
                <c:pt idx="487">
                  <c:v>487</c:v>
                </c:pt>
                <c:pt idx="488">
                  <c:v>488</c:v>
                </c:pt>
                <c:pt idx="489">
                  <c:v>489</c:v>
                </c:pt>
                <c:pt idx="490">
                  <c:v>490</c:v>
                </c:pt>
                <c:pt idx="491">
                  <c:v>491</c:v>
                </c:pt>
                <c:pt idx="492">
                  <c:v>492</c:v>
                </c:pt>
                <c:pt idx="493">
                  <c:v>493</c:v>
                </c:pt>
                <c:pt idx="494">
                  <c:v>494</c:v>
                </c:pt>
                <c:pt idx="495">
                  <c:v>495</c:v>
                </c:pt>
                <c:pt idx="496">
                  <c:v>496</c:v>
                </c:pt>
                <c:pt idx="497">
                  <c:v>497</c:v>
                </c:pt>
                <c:pt idx="498">
                  <c:v>498</c:v>
                </c:pt>
                <c:pt idx="499">
                  <c:v>499</c:v>
                </c:pt>
              </c:numCache>
            </c:numRef>
          </c:xVal>
          <c:yVal>
            <c:numRef>
              <c:f>Sheet1!$B$1:$B$500</c:f>
              <c:numCache>
                <c:formatCode>General</c:formatCode>
                <c:ptCount val="500"/>
                <c:pt idx="0">
                  <c:v>9.5299999999999994</c:v>
                </c:pt>
                <c:pt idx="1">
                  <c:v>9.1724344000000002</c:v>
                </c:pt>
                <c:pt idx="2">
                  <c:v>8.9093704787161894</c:v>
                </c:pt>
                <c:pt idx="3">
                  <c:v>8.7269919096083708</c:v>
                </c:pt>
                <c:pt idx="4">
                  <c:v>8.6146564914669703</c:v>
                </c:pt>
                <c:pt idx="5">
                  <c:v>8.56418567423216</c:v>
                </c:pt>
                <c:pt idx="6">
                  <c:v>8.5693288183532701</c:v>
                </c:pt>
                <c:pt idx="7">
                  <c:v>8.6253584989217504</c:v>
                </c:pt>
                <c:pt idx="8">
                  <c:v>8.7287639735196194</c:v>
                </c:pt>
                <c:pt idx="9">
                  <c:v>8.8770182940844098</c:v>
                </c:pt>
                <c:pt idx="10">
                  <c:v>9.0684008555390996</c:v>
                </c:pt>
                <c:pt idx="11">
                  <c:v>9.30186187452205</c:v>
                </c:pt>
                <c:pt idx="12">
                  <c:v>9.5769187666348206</c:v>
                </c:pt>
                <c:pt idx="13">
                  <c:v>9.8935769518271304</c:v>
                </c:pt>
                <c:pt idx="14">
                  <c:v>10.252269504571901</c:v>
                </c:pt>
                <c:pt idx="15">
                  <c:v>10.6538114578902</c:v>
                </c:pt>
                <c:pt idx="16">
                  <c:v>11.099365600487999</c:v>
                </c:pt>
                <c:pt idx="17">
                  <c:v>11.5904173710981</c:v>
                </c:pt>
                <c:pt idx="18">
                  <c:v>12.128757024057499</c:v>
                </c:pt>
                <c:pt idx="19">
                  <c:v>12.7164676664193</c:v>
                </c:pt>
                <c:pt idx="20">
                  <c:v>13.3559180867111</c:v>
                </c:pt>
                <c:pt idx="21">
                  <c:v>14.049759535852401</c:v>
                </c:pt>
                <c:pt idx="22">
                  <c:v>14.8009258014065</c:v>
                </c:pt>
                <c:pt idx="23">
                  <c:v>15.6126360515667</c:v>
                </c:pt>
                <c:pt idx="24">
                  <c:v>16.488400025397599</c:v>
                </c:pt>
                <c:pt idx="25">
                  <c:v>17.432025218312202</c:v>
                </c:pt>
                <c:pt idx="26">
                  <c:v>18.447625761763501</c:v>
                </c:pt>
                <c:pt idx="27">
                  <c:v>19.539632727192</c:v>
                </c:pt>
                <c:pt idx="28">
                  <c:v>20.712805598531801</c:v>
                </c:pt>
                <c:pt idx="29">
                  <c:v>21.972244656028298</c:v>
                </c:pt>
                <c:pt idx="30">
                  <c:v>23.323403996683201</c:v>
                </c:pt>
                <c:pt idx="31">
                  <c:v>24.772104882222301</c:v>
                </c:pt>
                <c:pt idx="32">
                  <c:v>26.324549051868601</c:v>
                </c:pt>
                <c:pt idx="33">
                  <c:v>27.9873315609223</c:v>
                </c:pt>
                <c:pt idx="34">
                  <c:v>29.7674526022168</c:v>
                </c:pt>
                <c:pt idx="35">
                  <c:v>31.672327628994601</c:v>
                </c:pt>
                <c:pt idx="36">
                  <c:v>33.709794915230198</c:v>
                </c:pt>
                <c:pt idx="37">
                  <c:v>35.888119450218497</c:v>
                </c:pt>
                <c:pt idx="38">
                  <c:v>38.215991751268</c:v>
                </c:pt>
                <c:pt idx="39">
                  <c:v>40.7025197686255</c:v>
                </c:pt>
                <c:pt idx="40">
                  <c:v>43.357211519354202</c:v>
                </c:pt>
                <c:pt idx="41">
                  <c:v>46.189945379942401</c:v>
                </c:pt>
                <c:pt idx="42">
                  <c:v>49.2109240342308</c:v>
                </c:pt>
                <c:pt idx="43">
                  <c:v>52.430606836699198</c:v>
                </c:pt>
                <c:pt idx="44">
                  <c:v>55.859613706130403</c:v>
                </c:pt>
                <c:pt idx="45">
                  <c:v>59.508591467622701</c:v>
                </c:pt>
                <c:pt idx="46">
                  <c:v>63.388030615567601</c:v>
                </c:pt>
                <c:pt idx="47">
                  <c:v>67.508016508370503</c:v>
                </c:pt>
                <c:pt idx="48">
                  <c:v>71.877893661834307</c:v>
                </c:pt>
                <c:pt idx="49">
                  <c:v>76.505814586849098</c:v>
                </c:pt>
                <c:pt idx="50">
                  <c:v>81.398134853612106</c:v>
                </c:pt>
                <c:pt idx="51">
                  <c:v>86.558602882280198</c:v>
                </c:pt>
                <c:pt idx="52">
                  <c:v>91.987275234824395</c:v>
                </c:pt>
                <c:pt idx="53">
                  <c:v>97.679064544213801</c:v>
                </c:pt>
                <c:pt idx="54">
                  <c:v>103.621796144404</c:v>
                </c:pt>
                <c:pt idx="55">
                  <c:v>109.793609611126</c:v>
                </c:pt>
                <c:pt idx="56">
                  <c:v>116.159492425925</c:v>
                </c:pt>
                <c:pt idx="57">
                  <c:v>122.666677254525</c:v>
                </c:pt>
                <c:pt idx="58">
                  <c:v>129.238580807679</c:v>
                </c:pt>
                <c:pt idx="59">
                  <c:v>135.76693360774999</c:v>
                </c:pt>
                <c:pt idx="60">
                  <c:v>142.101795991968</c:v>
                </c:pt>
                <c:pt idx="61">
                  <c:v>148.039375923016</c:v>
                </c:pt>
                <c:pt idx="62">
                  <c:v>153.30814216050999</c:v>
                </c:pt>
                <c:pt idx="63">
                  <c:v>157.554968631984</c:v>
                </c:pt>
                <c:pt idx="64">
                  <c:v>160.335391309778</c:v>
                </c:pt>
                <c:pt idx="65">
                  <c:v>161.115951675639</c:v>
                </c:pt>
                <c:pt idx="66">
                  <c:v>159.30198405917801</c:v>
                </c:pt>
                <c:pt idx="67">
                  <c:v>154.309252570486</c:v>
                </c:pt>
                <c:pt idx="68">
                  <c:v>145.69680545605399</c:v>
                </c:pt>
                <c:pt idx="69">
                  <c:v>133.36016758471499</c:v>
                </c:pt>
                <c:pt idx="70">
                  <c:v>117.737252978839</c:v>
                </c:pt>
                <c:pt idx="71">
                  <c:v>99.913517845799802</c:v>
                </c:pt>
                <c:pt idx="72">
                  <c:v>81.486858957807996</c:v>
                </c:pt>
                <c:pt idx="73">
                  <c:v>64.154913542274699</c:v>
                </c:pt>
                <c:pt idx="74">
                  <c:v>49.205817698580098</c:v>
                </c:pt>
                <c:pt idx="75">
                  <c:v>37.2172093395491</c:v>
                </c:pt>
                <c:pt idx="76">
                  <c:v>28.110261970496602</c:v>
                </c:pt>
                <c:pt idx="77">
                  <c:v>21.426836961786101</c:v>
                </c:pt>
                <c:pt idx="78">
                  <c:v>16.605236696317402</c:v>
                </c:pt>
                <c:pt idx="79">
                  <c:v>13.140824750975099</c:v>
                </c:pt>
                <c:pt idx="80">
                  <c:v>10.640241749426799</c:v>
                </c:pt>
                <c:pt idx="81">
                  <c:v>8.8183368658802408</c:v>
                </c:pt>
                <c:pt idx="82">
                  <c:v>7.4756379906896999</c:v>
                </c:pt>
                <c:pt idx="83">
                  <c:v>6.4745943850202803</c:v>
                </c:pt>
                <c:pt idx="84">
                  <c:v>5.72053133206302</c:v>
                </c:pt>
                <c:pt idx="85">
                  <c:v>5.1479375696516803</c:v>
                </c:pt>
                <c:pt idx="86">
                  <c:v>4.71106062517139</c:v>
                </c:pt>
                <c:pt idx="87">
                  <c:v>4.3775899190479697</c:v>
                </c:pt>
                <c:pt idx="88">
                  <c:v>4.1244397361663196</c:v>
                </c:pt>
                <c:pt idx="89">
                  <c:v>3.9349279218214699</c:v>
                </c:pt>
                <c:pt idx="90">
                  <c:v>3.7968753026945401</c:v>
                </c:pt>
                <c:pt idx="91">
                  <c:v>3.7013130950544402</c:v>
                </c:pt>
                <c:pt idx="92">
                  <c:v>3.6415941761393502</c:v>
                </c:pt>
                <c:pt idx="93">
                  <c:v>3.6127749961934601</c:v>
                </c:pt>
                <c:pt idx="94">
                  <c:v>3.61118075551849</c:v>
                </c:pt>
                <c:pt idx="95">
                  <c:v>3.6340960910919802</c:v>
                </c:pt>
                <c:pt idx="96">
                  <c:v>3.67954273315629</c:v>
                </c:pt>
                <c:pt idx="97">
                  <c:v>3.7461181470038998</c:v>
                </c:pt>
                <c:pt idx="98">
                  <c:v>3.8328774507640002</c:v>
                </c:pt>
                <c:pt idx="99">
                  <c:v>3.9392464087580898</c:v>
                </c:pt>
                <c:pt idx="100">
                  <c:v>4.0649570051003803</c:v>
                </c:pt>
                <c:pt idx="101">
                  <c:v>4.2099996206445596</c:v>
                </c:pt>
                <c:pt idx="102">
                  <c:v>4.3745875663709297</c:v>
                </c:pt>
                <c:pt idx="103">
                  <c:v>4.5591309271860103</c:v>
                </c:pt>
                <c:pt idx="104">
                  <c:v>4.7642175123088899</c:v>
                </c:pt>
                <c:pt idx="105">
                  <c:v>4.9905993050479998</c:v>
                </c:pt>
                <c:pt idx="106">
                  <c:v>5.2391832316207703</c:v>
                </c:pt>
                <c:pt idx="107">
                  <c:v>5.5110253770162201</c:v>
                </c:pt>
                <c:pt idx="108">
                  <c:v>5.8073280007758497</c:v>
                </c:pt>
                <c:pt idx="109">
                  <c:v>6.1294388711225398</c:v>
                </c:pt>
                <c:pt idx="110">
                  <c:v>6.4788525589035597</c:v>
                </c:pt>
                <c:pt idx="111">
                  <c:v>6.8572134251249297</c:v>
                </c:pt>
                <c:pt idx="112">
                  <c:v>7.2663201057874804</c:v>
                </c:pt>
                <c:pt idx="113">
                  <c:v>7.7081313512431704</c:v>
                </c:pt>
                <c:pt idx="114">
                  <c:v>8.18477311865378</c:v>
                </c:pt>
                <c:pt idx="115">
                  <c:v>8.6985468484477497</c:v>
                </c:pt>
                <c:pt idx="116">
                  <c:v>9.2519388811878702</c:v>
                </c:pt>
                <c:pt idx="117">
                  <c:v>9.8476309916257101</c:v>
                </c:pt>
                <c:pt idx="118">
                  <c:v>10.488512033132601</c:v>
                </c:pt>
                <c:pt idx="119">
                  <c:v>11.1776906990362</c:v>
                </c:pt>
                <c:pt idx="120">
                  <c:v>11.918509418285</c:v>
                </c:pt>
                <c:pt idx="121">
                  <c:v>12.7145594117596</c:v>
                </c:pt>
                <c:pt idx="122">
                  <c:v>13.5696969427288</c:v>
                </c:pt>
                <c:pt idx="123">
                  <c:v>14.4880608005867</c:v>
                </c:pt>
                <c:pt idx="124">
                  <c:v>15.4740910611521</c:v>
                </c:pt>
                <c:pt idx="125">
                  <c:v>16.5325491694059</c:v>
                </c:pt>
                <c:pt idx="126">
                  <c:v>17.668539391430301</c:v>
                </c:pt>
                <c:pt idx="127">
                  <c:v>18.8875316811896</c:v>
                </c:pt>
                <c:pt idx="128">
                  <c:v>20.1953860042344</c:v>
                </c:pt>
                <c:pt idx="129">
                  <c:v>21.5983781537875</c:v>
                </c:pt>
                <c:pt idx="130">
                  <c:v>23.1032270841357</c:v>
                </c:pt>
                <c:pt idx="131">
                  <c:v>24.7171237706483</c:v>
                </c:pt>
                <c:pt idx="132">
                  <c:v>26.447761583519</c:v>
                </c:pt>
                <c:pt idx="133">
                  <c:v>28.303368131382399</c:v>
                </c:pt>
                <c:pt idx="134">
                  <c:v>30.292738488472001</c:v>
                </c:pt>
                <c:pt idx="135">
                  <c:v>32.425269661145002</c:v>
                </c:pt>
                <c:pt idx="136">
                  <c:v>34.710996071205102</c:v>
                </c:pt>
                <c:pt idx="137">
                  <c:v>37.1606257274466</c:v>
                </c:pt>
                <c:pt idx="138">
                  <c:v>39.785576613468599</c:v>
                </c:pt>
                <c:pt idx="139">
                  <c:v>42.598012625653602</c:v>
                </c:pt>
                <c:pt idx="140">
                  <c:v>45.610878131552099</c:v>
                </c:pt>
                <c:pt idx="141">
                  <c:v>48.837929859585003</c:v>
                </c:pt>
                <c:pt idx="142">
                  <c:v>52.293764339010799</c:v>
                </c:pt>
                <c:pt idx="143">
                  <c:v>55.993838431997098</c:v>
                </c:pt>
                <c:pt idx="144">
                  <c:v>59.954479562178498</c:v>
                </c:pt>
                <c:pt idx="145">
                  <c:v>64.192880937782405</c:v>
                </c:pt>
                <c:pt idx="146">
                  <c:v>68.727075234470405</c:v>
                </c:pt>
                <c:pt idx="147">
                  <c:v>73.575877612285296</c:v>
                </c:pt>
                <c:pt idx="148">
                  <c:v>78.758785251111306</c:v>
                </c:pt>
                <c:pt idx="149">
                  <c:v>84.295815291990706</c:v>
                </c:pt>
                <c:pt idx="150">
                  <c:v>90.207255406603693</c:v>
                </c:pt>
                <c:pt idx="151">
                  <c:v>96.513290036842093</c:v>
                </c:pt>
                <c:pt idx="152">
                  <c:v>103.23344891073999</c:v>
                </c:pt>
                <c:pt idx="153">
                  <c:v>110.38580010032901</c:v>
                </c:pt>
                <c:pt idx="154">
                  <c:v>117.98577359692101</c:v>
                </c:pt>
                <c:pt idx="155">
                  <c:v>126.04444697264999</c:v>
                </c:pt>
                <c:pt idx="156">
                  <c:v>134.566042822198</c:v>
                </c:pt>
                <c:pt idx="157">
                  <c:v>143.54426434638799</c:v>
                </c:pt>
                <c:pt idx="158">
                  <c:v>152.95691028025499</c:v>
                </c:pt>
                <c:pt idx="159">
                  <c:v>162.757935251193</c:v>
                </c:pt>
                <c:pt idx="160">
                  <c:v>172.86572185293801</c:v>
                </c:pt>
                <c:pt idx="161">
                  <c:v>183.14577481395301</c:v>
                </c:pt>
                <c:pt idx="162">
                  <c:v>193.385341980601</c:v>
                </c:pt>
                <c:pt idx="163">
                  <c:v>203.256752450883</c:v>
                </c:pt>
                <c:pt idx="164">
                  <c:v>212.26605683004701</c:v>
                </c:pt>
                <c:pt idx="165">
                  <c:v>219.68529731597701</c:v>
                </c:pt>
                <c:pt idx="166">
                  <c:v>224.47384710030599</c:v>
                </c:pt>
                <c:pt idx="167">
                  <c:v>225.213664103165</c:v>
                </c:pt>
                <c:pt idx="168">
                  <c:v>220.125632341662</c:v>
                </c:pt>
                <c:pt idx="169">
                  <c:v>207.30486833661999</c:v>
                </c:pt>
                <c:pt idx="170">
                  <c:v>185.37460252893499</c:v>
                </c:pt>
                <c:pt idx="171">
                  <c:v>154.65021671906899</c:v>
                </c:pt>
                <c:pt idx="172">
                  <c:v>118.33725170889601</c:v>
                </c:pt>
                <c:pt idx="173">
                  <c:v>82.363736358285095</c:v>
                </c:pt>
                <c:pt idx="174">
                  <c:v>52.7146191011241</c:v>
                </c:pt>
                <c:pt idx="175">
                  <c:v>32.073180262005899</c:v>
                </c:pt>
                <c:pt idx="176">
                  <c:v>19.354857199653999</c:v>
                </c:pt>
                <c:pt idx="177">
                  <c:v>11.976553861699401</c:v>
                </c:pt>
                <c:pt idx="178">
                  <c:v>7.7338319415679697</c:v>
                </c:pt>
                <c:pt idx="179">
                  <c:v>5.2414282329594704</c:v>
                </c:pt>
                <c:pt idx="180">
                  <c:v>3.7257897564225302</c:v>
                </c:pt>
                <c:pt idx="181">
                  <c:v>2.76850395373391</c:v>
                </c:pt>
                <c:pt idx="182">
                  <c:v>2.1413742251933798</c:v>
                </c:pt>
                <c:pt idx="183">
                  <c:v>1.7167139042286199</c:v>
                </c:pt>
                <c:pt idx="184">
                  <c:v>1.42075086847322</c:v>
                </c:pt>
                <c:pt idx="185">
                  <c:v>1.2094205534600899</c:v>
                </c:pt>
                <c:pt idx="186">
                  <c:v>1.05554288594718</c:v>
                </c:pt>
                <c:pt idx="187">
                  <c:v>0.94184207876165305</c:v>
                </c:pt>
                <c:pt idx="188">
                  <c:v>0.85703235586975501</c:v>
                </c:pt>
                <c:pt idx="189">
                  <c:v>0.79355670974843495</c:v>
                </c:pt>
                <c:pt idx="190">
                  <c:v>0.74624271311572099</c:v>
                </c:pt>
                <c:pt idx="191">
                  <c:v>0.711481649193758</c:v>
                </c:pt>
                <c:pt idx="192">
                  <c:v>0.68671447653371998</c:v>
                </c:pt>
                <c:pt idx="193">
                  <c:v>0.67010236633276199</c:v>
                </c:pt>
                <c:pt idx="194">
                  <c:v>0.66031096656320798</c:v>
                </c:pt>
                <c:pt idx="195">
                  <c:v>0.65636633094208696</c:v>
                </c:pt>
                <c:pt idx="196">
                  <c:v>0.657556963205985</c:v>
                </c:pt>
                <c:pt idx="197">
                  <c:v>0.66336612197058198</c:v>
                </c:pt>
                <c:pt idx="198">
                  <c:v>0.67342434917938199</c:v>
                </c:pt>
                <c:pt idx="199">
                  <c:v>0.68747574868066896</c:v>
                </c:pt>
                <c:pt idx="200">
                  <c:v>0.70535376670143202</c:v>
                </c:pt>
                <c:pt idx="201">
                  <c:v>0.72696364086354404</c:v>
                </c:pt>
                <c:pt idx="202">
                  <c:v>0.75226959940864002</c:v>
                </c:pt>
                <c:pt idx="203">
                  <c:v>0.78128549356741905</c:v>
                </c:pt>
                <c:pt idx="204">
                  <c:v>0.81406794708455199</c:v>
                </c:pt>
                <c:pt idx="205">
                  <c:v>0.85071137826350096</c:v>
                </c:pt>
                <c:pt idx="206">
                  <c:v>0.891344435961405</c:v>
                </c:pt>
                <c:pt idx="207">
                  <c:v>0.93612752018567602</c:v>
                </c:pt>
                <c:pt idx="208">
                  <c:v>0.985251148787882</c:v>
                </c:pt>
                <c:pt idx="209">
                  <c:v>1.0389349963693</c:v>
                </c:pt>
                <c:pt idx="210">
                  <c:v>1.0974274780054001</c:v>
                </c:pt>
                <c:pt idx="211">
                  <c:v>1.1610057842274899</c:v>
                </c:pt>
                <c:pt idx="212">
                  <c:v>1.22997629859694</c:v>
                </c:pt>
                <c:pt idx="213">
                  <c:v>1.3046753477436701</c:v>
                </c:pt>
                <c:pt idx="214">
                  <c:v>1.3854702477080101</c:v>
                </c:pt>
                <c:pt idx="215">
                  <c:v>1.47276062108737</c:v>
                </c:pt>
                <c:pt idx="216">
                  <c:v>1.5669799677438101</c:v>
                </c:pt>
                <c:pt idx="217">
                  <c:v>1.6685974783188799</c:v>
                </c:pt>
                <c:pt idx="218">
                  <c:v>1.77812008499654</c:v>
                </c:pt>
                <c:pt idx="219">
                  <c:v>1.8960947481925301</c:v>
                </c:pt>
                <c:pt idx="220">
                  <c:v>2.0231109813823198</c:v>
                </c:pt>
                <c:pt idx="221">
                  <c:v>2.15980361929648</c:v>
                </c:pt>
                <c:pt idx="222">
                  <c:v>2.30685583735263</c:v>
                </c:pt>
                <c:pt idx="223">
                  <c:v>2.46500243256444</c:v>
                </c:pt>
                <c:pt idx="224">
                  <c:v>2.6350333783525901</c:v>
                </c:pt>
                <c:pt idx="225">
                  <c:v>2.8177976677443901</c:v>
                </c:pt>
                <c:pt idx="226">
                  <c:v>3.0142074614382701</c:v>
                </c:pt>
                <c:pt idx="227">
                  <c:v>3.2252425591675098</c:v>
                </c:pt>
                <c:pt idx="228">
                  <c:v>3.4519552147578501</c:v>
                </c:pt>
                <c:pt idx="229">
                  <c:v>3.6954753172634498</c:v>
                </c:pt>
                <c:pt idx="230">
                  <c:v>3.9570159626093799</c:v>
                </c:pt>
                <c:pt idx="231">
                  <c:v>4.2378794422870101</c:v>
                </c:pt>
                <c:pt idx="232">
                  <c:v>4.5394636778605397</c:v>
                </c:pt>
                <c:pt idx="233">
                  <c:v>4.8632691323648896</c:v>
                </c:pt>
                <c:pt idx="234">
                  <c:v>5.2109062321252804</c:v>
                </c:pt>
                <c:pt idx="235">
                  <c:v>5.5841033351204299</c:v>
                </c:pt>
                <c:pt idx="236">
                  <c:v>5.9847152847623599</c:v>
                </c:pt>
                <c:pt idx="237">
                  <c:v>6.4147325908889901</c:v>
                </c:pt>
                <c:pt idx="238">
                  <c:v>6.8762912828787304</c:v>
                </c:pt>
                <c:pt idx="239">
                  <c:v>7.3716834831127898</c:v>
                </c:pt>
                <c:pt idx="240">
                  <c:v>7.9033687525476601</c:v>
                </c:pt>
                <c:pt idx="241">
                  <c:v>8.4739862639333996</c:v>
                </c:pt>
                <c:pt idx="242">
                  <c:v>9.0863678622382906</c:v>
                </c:pt>
                <c:pt idx="243">
                  <c:v>9.7435520761355292</c:v>
                </c:pt>
                <c:pt idx="244">
                  <c:v>10.448799148988099</c:v>
                </c:pt>
                <c:pt idx="245">
                  <c:v>11.205607162651599</c:v>
                </c:pt>
                <c:pt idx="246">
                  <c:v>12.0177293326186</c:v>
                </c:pt>
                <c:pt idx="247">
                  <c:v>12.889192558566601</c:v>
                </c:pt>
                <c:pt idx="248">
                  <c:v>13.824317320261301</c:v>
                </c:pt>
                <c:pt idx="249">
                  <c:v>14.8277390150215</c:v>
                </c:pt>
                <c:pt idx="250">
                  <c:v>15.9044308395762</c:v>
                </c:pt>
                <c:pt idx="251">
                  <c:v>17.059728326153898</c:v>
                </c:pt>
                <c:pt idx="252">
                  <c:v>18.299355650028701</c:v>
                </c:pt>
                <c:pt idx="253">
                  <c:v>19.629453833504702</c:v>
                </c:pt>
                <c:pt idx="254">
                  <c:v>21.056610979426001</c:v>
                </c:pt>
                <c:pt idx="255">
                  <c:v>22.5878946757162</c:v>
                </c:pt>
                <c:pt idx="256">
                  <c:v>24.230886721116999</c:v>
                </c:pt>
                <c:pt idx="257">
                  <c:v>25.9937203311129</c:v>
                </c:pt>
                <c:pt idx="258">
                  <c:v>27.885119991858399</c:v>
                </c:pt>
                <c:pt idx="259">
                  <c:v>29.914444138560601</c:v>
                </c:pt>
                <c:pt idx="260">
                  <c:v>32.091730842910401</c:v>
                </c:pt>
                <c:pt idx="261">
                  <c:v>34.427746701386198</c:v>
                </c:pt>
                <c:pt idx="262">
                  <c:v>36.934039121967103</c:v>
                </c:pt>
                <c:pt idx="263">
                  <c:v>39.622992210132999</c:v>
                </c:pt>
                <c:pt idx="264">
                  <c:v>42.5078864547839</c:v>
                </c:pt>
                <c:pt idx="265">
                  <c:v>45.602962409141497</c:v>
                </c:pt>
                <c:pt idx="266">
                  <c:v>48.923488548305002</c:v>
                </c:pt>
                <c:pt idx="267">
                  <c:v>52.485833460343201</c:v>
                </c:pt>
                <c:pt idx="268">
                  <c:v>56.307542486387703</c:v>
                </c:pt>
                <c:pt idx="269">
                  <c:v>60.407418859541899</c:v>
                </c:pt>
                <c:pt idx="270">
                  <c:v>64.805609291303</c:v>
                </c:pt>
                <c:pt idx="271">
                  <c:v>69.5236938009147</c:v>
                </c:pt>
                <c:pt idx="272">
                  <c:v>74.584779352583197</c:v>
                </c:pt>
                <c:pt idx="273">
                  <c:v>80.013596519817597</c:v>
                </c:pt>
                <c:pt idx="274">
                  <c:v>85.836597877148705</c:v>
                </c:pt>
                <c:pt idx="275">
                  <c:v>92.082056037060696</c:v>
                </c:pt>
                <c:pt idx="276">
                  <c:v>98.780158063050905</c:v>
                </c:pt>
                <c:pt idx="277">
                  <c:v>105.96309117462999</c:v>
                </c:pt>
                <c:pt idx="278">
                  <c:v>113.665111857753</c:v>
                </c:pt>
                <c:pt idx="279">
                  <c:v>121.92258612090301</c:v>
                </c:pt>
                <c:pt idx="280">
                  <c:v>130.77398173122299</c:v>
                </c:pt>
                <c:pt idx="281">
                  <c:v>140.259782220934</c:v>
                </c:pt>
                <c:pt idx="282">
                  <c:v>150.42227455316501</c:v>
                </c:pt>
                <c:pt idx="283">
                  <c:v>161.30513291068101</c:v>
                </c:pt>
                <c:pt idx="284">
                  <c:v>172.952671994333</c:v>
                </c:pt>
                <c:pt idx="285">
                  <c:v>185.408560145076</c:v>
                </c:pt>
                <c:pt idx="286">
                  <c:v>198.71363987506999</c:v>
                </c:pt>
                <c:pt idx="287">
                  <c:v>212.90225455598301</c:v>
                </c:pt>
                <c:pt idx="288">
                  <c:v>227.99604012121</c:v>
                </c:pt>
                <c:pt idx="289">
                  <c:v>243.99335336932501</c:v>
                </c:pt>
                <c:pt idx="290">
                  <c:v>260.851086133205</c:v>
                </c:pt>
                <c:pt idx="291">
                  <c:v>278.453033989478</c:v>
                </c:pt>
                <c:pt idx="292">
                  <c:v>296.55433042502102</c:v>
                </c:pt>
                <c:pt idx="293">
                  <c:v>314.68324508184202</c:v>
                </c:pt>
                <c:pt idx="294">
                  <c:v>331.96804249450003</c:v>
                </c:pt>
                <c:pt idx="295">
                  <c:v>346.83754802145501</c:v>
                </c:pt>
                <c:pt idx="296">
                  <c:v>356.53097825118198</c:v>
                </c:pt>
                <c:pt idx="297">
                  <c:v>356.40235785913899</c:v>
                </c:pt>
                <c:pt idx="298">
                  <c:v>339.31251501294298</c:v>
                </c:pt>
                <c:pt idx="299">
                  <c:v>296.42984826839597</c:v>
                </c:pt>
                <c:pt idx="300">
                  <c:v>222.76313589348999</c:v>
                </c:pt>
                <c:pt idx="301">
                  <c:v>129.98126113994701</c:v>
                </c:pt>
                <c:pt idx="302">
                  <c:v>52.4415011118517</c:v>
                </c:pt>
                <c:pt idx="303">
                  <c:v>15.084759152031999</c:v>
                </c:pt>
                <c:pt idx="304">
                  <c:v>4.2191452356772299</c:v>
                </c:pt>
                <c:pt idx="305">
                  <c:v>1.4087558193649701</c:v>
                </c:pt>
                <c:pt idx="306">
                  <c:v>0.565274273447126</c:v>
                </c:pt>
                <c:pt idx="307">
                  <c:v>0.263669219735018</c:v>
                </c:pt>
                <c:pt idx="308">
                  <c:v>0.138790270313397</c:v>
                </c:pt>
                <c:pt idx="309">
                  <c:v>8.0601000578258003E-2</c:v>
                </c:pt>
                <c:pt idx="310">
                  <c:v>5.0764293896671801E-2</c:v>
                </c:pt>
                <c:pt idx="311">
                  <c:v>3.42184288993835E-2</c:v>
                </c:pt>
                <c:pt idx="312">
                  <c:v>2.4429079959451101E-2</c:v>
                </c:pt>
                <c:pt idx="313">
                  <c:v>1.83168873488425E-2</c:v>
                </c:pt>
                <c:pt idx="314">
                  <c:v>1.4325675392081899E-2</c:v>
                </c:pt>
                <c:pt idx="315">
                  <c:v>1.1620710928500399E-2</c:v>
                </c:pt>
                <c:pt idx="316">
                  <c:v>9.7306571956672291E-3</c:v>
                </c:pt>
                <c:pt idx="317">
                  <c:v>8.3772541562649894E-3</c:v>
                </c:pt>
                <c:pt idx="318">
                  <c:v>7.3897251514026402E-3</c:v>
                </c:pt>
                <c:pt idx="319">
                  <c:v>6.6596400927134702E-3</c:v>
                </c:pt>
                <c:pt idx="320">
                  <c:v>6.1160785618843503E-3</c:v>
                </c:pt>
                <c:pt idx="321">
                  <c:v>5.7114364005044502E-3</c:v>
                </c:pt>
                <c:pt idx="322">
                  <c:v>5.4130358886736599E-3</c:v>
                </c:pt>
                <c:pt idx="323">
                  <c:v>5.1980137062375099E-3</c:v>
                </c:pt>
                <c:pt idx="324">
                  <c:v>5.0501197807279203E-3</c:v>
                </c:pt>
                <c:pt idx="325">
                  <c:v>4.9576626206848298E-3</c:v>
                </c:pt>
                <c:pt idx="326">
                  <c:v>4.91216074104164E-3</c:v>
                </c:pt>
                <c:pt idx="327">
                  <c:v>4.9074394784671101E-3</c:v>
                </c:pt>
                <c:pt idx="328">
                  <c:v>4.9390149902221701E-3</c:v>
                </c:pt>
                <c:pt idx="329">
                  <c:v>5.0036672192731004E-3</c:v>
                </c:pt>
                <c:pt idx="330">
                  <c:v>5.0991395610042499E-3</c:v>
                </c:pt>
                <c:pt idx="331">
                  <c:v>5.2239249901080004E-3</c:v>
                </c:pt>
                <c:pt idx="332">
                  <c:v>5.3771121725115396E-3</c:v>
                </c:pt>
                <c:pt idx="333">
                  <c:v>5.55827385528817E-3</c:v>
                </c:pt>
                <c:pt idx="334">
                  <c:v>5.76738551054597E-3</c:v>
                </c:pt>
                <c:pt idx="335">
                  <c:v>6.0047659533296101E-3</c:v>
                </c:pt>
                <c:pt idx="336">
                  <c:v>6.2710341581501301E-3</c:v>
                </c:pt>
                <c:pt idx="337">
                  <c:v>6.56707819843118E-3</c:v>
                </c:pt>
                <c:pt idx="338">
                  <c:v>6.8940334023521697E-3</c:v>
                </c:pt>
                <c:pt idx="339">
                  <c:v>7.2532676332736001E-3</c:v>
                </c:pt>
                <c:pt idx="340">
                  <c:v>7.64637217766264E-3</c:v>
                </c:pt>
                <c:pt idx="341">
                  <c:v>8.0751571337364797E-3</c:v>
                </c:pt>
                <c:pt idx="342">
                  <c:v>8.5416504903812595E-3</c:v>
                </c:pt>
                <c:pt idx="343">
                  <c:v>9.0481003024253694E-3</c:v>
                </c:pt>
                <c:pt idx="344">
                  <c:v>9.5969795284067995E-3</c:v>
                </c:pt>
                <c:pt idx="345">
                  <c:v>1.01909932167381E-2</c:v>
                </c:pt>
                <c:pt idx="346">
                  <c:v>1.08330878169355E-2</c:v>
                </c:pt>
                <c:pt idx="347">
                  <c:v>1.1526462462322201E-2</c:v>
                </c:pt>
                <c:pt idx="348">
                  <c:v>1.22745821250261E-2</c:v>
                </c:pt>
                <c:pt idx="349">
                  <c:v>1.30811925872716E-2</c:v>
                </c:pt>
                <c:pt idx="350">
                  <c:v>1.39503372078789E-2</c:v>
                </c:pt>
                <c:pt idx="351">
                  <c:v>1.4886375491731101E-2</c:v>
                </c:pt>
                <c:pt idx="352">
                  <c:v>1.5894003494345499E-2</c:v>
                </c:pt>
                <c:pt idx="353">
                  <c:v>1.6978276114822801E-2</c:v>
                </c:pt>
                <c:pt idx="354">
                  <c:v>1.8144631349235399E-2</c:v>
                </c:pt>
                <c:pt idx="355">
                  <c:v>1.93989165936749E-2</c:v>
                </c:pt>
                <c:pt idx="356">
                  <c:v>2.0747417102229201E-2</c:v>
                </c:pt>
                <c:pt idx="357">
                  <c:v>2.2196886720542399E-2</c:v>
                </c:pt>
                <c:pt idx="358">
                  <c:v>2.37545810306562E-2</c:v>
                </c:pt>
                <c:pt idx="359">
                  <c:v>2.5428293057815101E-2</c:v>
                </c:pt>
                <c:pt idx="360">
                  <c:v>2.7226391705074699E-2</c:v>
                </c:pt>
                <c:pt idx="361">
                  <c:v>2.9157863097074101E-2</c:v>
                </c:pt>
                <c:pt idx="362">
                  <c:v>3.12323550303879E-2</c:v>
                </c:pt>
                <c:pt idx="363">
                  <c:v>3.3460224744621701E-2</c:v>
                </c:pt>
                <c:pt idx="364">
                  <c:v>3.5852590245985298E-2</c:v>
                </c:pt>
                <c:pt idx="365">
                  <c:v>3.8421385433615403E-2</c:v>
                </c:pt>
                <c:pt idx="366">
                  <c:v>4.1179419298544899E-2</c:v>
                </c:pt>
                <c:pt idx="367">
                  <c:v>4.4140439486053E-2</c:v>
                </c:pt>
                <c:pt idx="368">
                  <c:v>4.73192005343148E-2</c:v>
                </c:pt>
                <c:pt idx="369">
                  <c:v>5.0731537125920399E-2</c:v>
                </c:pt>
                <c:pt idx="370">
                  <c:v>5.4394442714084702E-2</c:v>
                </c:pt>
                <c:pt idx="371">
                  <c:v>5.8326153912368603E-2</c:v>
                </c:pt>
                <c:pt idx="372">
                  <c:v>6.2546241065605399E-2</c:v>
                </c:pt>
                <c:pt idx="373">
                  <c:v>6.7075705450640094E-2</c:v>
                </c:pt>
                <c:pt idx="374">
                  <c:v>7.1937083588599599E-2</c:v>
                </c:pt>
                <c:pt idx="375">
                  <c:v>7.7154559185880003E-2</c:v>
                </c:pt>
                <c:pt idx="376">
                  <c:v>8.2754083259059794E-2</c:v>
                </c:pt>
                <c:pt idx="377">
                  <c:v>8.8763503039700598E-2</c:v>
                </c:pt>
                <c:pt idx="378">
                  <c:v>9.5212700298697703E-2</c:v>
                </c:pt>
                <c:pt idx="379">
                  <c:v>0.10213373977670499</c:v>
                </c:pt>
                <c:pt idx="380">
                  <c:v>0.10956102845742099</c:v>
                </c:pt>
                <c:pt idx="381">
                  <c:v>0.11753148647442301</c:v>
                </c:pt>
                <c:pt idx="382">
                  <c:v>0.12608473050008301</c:v>
                </c:pt>
                <c:pt idx="383">
                  <c:v>0.13526327052710899</c:v>
                </c:pt>
                <c:pt idx="384">
                  <c:v>0.145112721019826</c:v>
                </c:pt>
                <c:pt idx="385">
                  <c:v>0.15568202748370299</c:v>
                </c:pt>
                <c:pt idx="386">
                  <c:v>0.16702370957822801</c:v>
                </c:pt>
                <c:pt idx="387">
                  <c:v>0.17919412198042001</c:v>
                </c:pt>
                <c:pt idx="388">
                  <c:v>0.192253734294455</c:v>
                </c:pt>
                <c:pt idx="389">
                  <c:v>0.206267431397473</c:v>
                </c:pt>
                <c:pt idx="390">
                  <c:v>0.22130483571316401</c:v>
                </c:pt>
                <c:pt idx="391">
                  <c:v>0.237440653013617</c:v>
                </c:pt>
                <c:pt idx="392">
                  <c:v>0.25475504346681899</c:v>
                </c:pt>
                <c:pt idx="393">
                  <c:v>0.27333401977254201</c:v>
                </c:pt>
                <c:pt idx="394">
                  <c:v>0.29326987436391799</c:v>
                </c:pt>
                <c:pt idx="395">
                  <c:v>0.31466163779636003</c:v>
                </c:pt>
                <c:pt idx="396">
                  <c:v>0.337615570600382</c:v>
                </c:pt>
                <c:pt idx="397">
                  <c:v>0.36224569104105597</c:v>
                </c:pt>
                <c:pt idx="398">
                  <c:v>0.38867434140521001</c:v>
                </c:pt>
                <c:pt idx="399">
                  <c:v>0.41703279562878798</c:v>
                </c:pt>
                <c:pt idx="400">
                  <c:v>0.44746191128212398</c:v>
                </c:pt>
                <c:pt idx="401">
                  <c:v>0.48011282915118902</c:v>
                </c:pt>
                <c:pt idx="402">
                  <c:v>0.51514772388924002</c:v>
                </c:pt>
                <c:pt idx="403">
                  <c:v>0.55274060946695902</c:v>
                </c:pt>
                <c:pt idx="404">
                  <c:v>0.59307820342130302</c:v>
                </c:pt>
                <c:pt idx="405">
                  <c:v>0.63636085419533395</c:v>
                </c:pt>
                <c:pt idx="406">
                  <c:v>0.68280353617460399</c:v>
                </c:pt>
                <c:pt idx="407">
                  <c:v>0.73263691736191605</c:v>
                </c:pt>
                <c:pt idx="408">
                  <c:v>0.78610850499301099</c:v>
                </c:pt>
                <c:pt idx="409">
                  <c:v>0.84348387478282405</c:v>
                </c:pt>
                <c:pt idx="410">
                  <c:v>0.90504798990732105</c:v>
                </c:pt>
                <c:pt idx="411">
                  <c:v>0.97110661627155503</c:v>
                </c:pt>
                <c:pt idx="412">
                  <c:v>1.0419878410928201</c:v>
                </c:pt>
                <c:pt idx="413">
                  <c:v>1.11804370234089</c:v>
                </c:pt>
                <c:pt idx="414">
                  <c:v>1.1996519371277901</c:v>
                </c:pt>
                <c:pt idx="415">
                  <c:v>1.28721785773053</c:v>
                </c:pt>
                <c:pt idx="416">
                  <c:v>1.3811763645638</c:v>
                </c:pt>
                <c:pt idx="417">
                  <c:v>1.48199410610018</c:v>
                </c:pt>
                <c:pt idx="418">
                  <c:v>1.59017179646469</c:v>
                </c:pt>
                <c:pt idx="419">
                  <c:v>1.7062467022141801</c:v>
                </c:pt>
                <c:pt idx="420">
                  <c:v>1.83079531065182</c:v>
                </c:pt>
                <c:pt idx="421">
                  <c:v>1.9644361929288401</c:v>
                </c:pt>
                <c:pt idx="422">
                  <c:v>2.1078330761528399</c:v>
                </c:pt>
                <c:pt idx="423">
                  <c:v>2.2616981397602198</c:v>
                </c:pt>
                <c:pt idx="424">
                  <c:v>2.4267955525239602</c:v>
                </c:pt>
                <c:pt idx="425">
                  <c:v>2.6039452677629802</c:v>
                </c:pt>
                <c:pt idx="426">
                  <c:v>2.7940270956018902</c:v>
                </c:pt>
                <c:pt idx="427">
                  <c:v>2.9979850725057502</c:v>
                </c:pt>
                <c:pt idx="428">
                  <c:v>3.21683214979068</c:v>
                </c:pt>
                <c:pt idx="429">
                  <c:v>3.4516552243957999</c:v>
                </c:pt>
                <c:pt idx="430">
                  <c:v>3.7036205369012598</c:v>
                </c:pt>
                <c:pt idx="431">
                  <c:v>3.9739794636013599</c:v>
                </c:pt>
                <c:pt idx="432">
                  <c:v>4.2640747313987397</c:v>
                </c:pt>
                <c:pt idx="433">
                  <c:v>4.5753470863853902</c:v>
                </c:pt>
                <c:pt idx="434">
                  <c:v>4.9093424492295998</c:v>
                </c:pt>
                <c:pt idx="435">
                  <c:v>5.26771959290555</c:v>
                </c:pt>
                <c:pt idx="436">
                  <c:v>5.6522583808963596</c:v>
                </c:pt>
                <c:pt idx="437">
                  <c:v>6.0648686067851498</c:v>
                </c:pt>
                <c:pt idx="438">
                  <c:v>6.5075994791351199</c:v>
                </c:pt>
                <c:pt idx="439">
                  <c:v>6.9826497987645704</c:v>
                </c:pt>
                <c:pt idx="440">
                  <c:v>7.49237887896156</c:v>
                </c:pt>
                <c:pt idx="441">
                  <c:v>8.0393182628724293</c:v>
                </c:pt>
                <c:pt idx="442">
                  <c:v>8.6261842962575006</c:v>
                </c:pt>
                <c:pt idx="443">
                  <c:v>9.2558916180555499</c:v>
                </c:pt>
                <c:pt idx="444">
                  <c:v>9.9315676357564602</c:v>
                </c:pt>
                <c:pt idx="445">
                  <c:v>10.656568057472599</c:v>
                </c:pt>
                <c:pt idx="446">
                  <c:v>11.4344935578475</c:v>
                </c:pt>
                <c:pt idx="447">
                  <c:v>12.269207660570199</c:v>
                </c:pt>
                <c:pt idx="448">
                  <c:v>13.164855926308601</c:v>
                </c:pt>
                <c:pt idx="449">
                  <c:v>14.125886541353401</c:v>
                </c:pt>
                <c:pt idx="450">
                  <c:v>15.157072409226201</c:v>
                </c:pt>
                <c:pt idx="451">
                  <c:v>16.263534854963901</c:v>
                </c:pt>
                <c:pt idx="452">
                  <c:v>17.450769059804198</c:v>
                </c:pt>
                <c:pt idx="453">
                  <c:v>18.724671352588601</c:v>
                </c:pt>
                <c:pt idx="454">
                  <c:v>20.091568493420201</c:v>
                </c:pt>
                <c:pt idx="455">
                  <c:v>21.558249095006602</c:v>
                </c:pt>
                <c:pt idx="456">
                  <c:v>23.1319973377346</c:v>
                </c:pt>
                <c:pt idx="457">
                  <c:v>24.820629145912999</c:v>
                </c:pt>
                <c:pt idx="458">
                  <c:v>26.6325310048408</c:v>
                </c:pt>
                <c:pt idx="459">
                  <c:v>28.576701611471201</c:v>
                </c:pt>
                <c:pt idx="460">
                  <c:v>30.662796565512402</c:v>
                </c:pt>
                <c:pt idx="461">
                  <c:v>32.901176322899701</c:v>
                </c:pt>
                <c:pt idx="462">
                  <c:v>35.302957649771798</c:v>
                </c:pt>
                <c:pt idx="463">
                  <c:v>37.880068832462598</c:v>
                </c:pt>
                <c:pt idx="464">
                  <c:v>40.6453089176593</c:v>
                </c:pt>
                <c:pt idx="465">
                  <c:v>43.612411276885297</c:v>
                </c:pt>
                <c:pt idx="466">
                  <c:v>46.796111810919797</c:v>
                </c:pt>
                <c:pt idx="467">
                  <c:v>50.212222132786501</c:v>
                </c:pt>
                <c:pt idx="468">
                  <c:v>53.877708092635999</c:v>
                </c:pt>
                <c:pt idx="469">
                  <c:v>57.810774034324602</c:v>
                </c:pt>
                <c:pt idx="470">
                  <c:v>62.030953201895102</c:v>
                </c:pt>
                <c:pt idx="471">
                  <c:v>66.559204744610099</c:v>
                </c:pt>
                <c:pt idx="472">
                  <c:v>71.4180178018226</c:v>
                </c:pt>
                <c:pt idx="473">
                  <c:v>76.631523183935798</c:v>
                </c:pt>
                <c:pt idx="474">
                  <c:v>82.225613203139403</c:v>
                </c:pt>
                <c:pt idx="475">
                  <c:v>88.228070247664903</c:v>
                </c:pt>
                <c:pt idx="476">
                  <c:v>94.668704736095606</c:v>
                </c:pt>
                <c:pt idx="477">
                  <c:v>101.579503133898</c:v>
                </c:pt>
                <c:pt idx="478">
                  <c:v>108.99478676287499</c:v>
                </c:pt>
                <c:pt idx="479">
                  <c:v>116.95138218557101</c:v>
                </c:pt>
                <c:pt idx="480">
                  <c:v>125.48880400065499</c:v>
                </c:pt>
                <c:pt idx="481">
                  <c:v>134.64945094131701</c:v>
                </c:pt>
                <c:pt idx="482">
                  <c:v>144.47881622572999</c:v>
                </c:pt>
                <c:pt idx="483">
                  <c:v>155.02571316458099</c:v>
                </c:pt>
                <c:pt idx="484">
                  <c:v>166.342517081724</c:v>
                </c:pt>
                <c:pt idx="485">
                  <c:v>178.48542464311799</c:v>
                </c:pt>
                <c:pt idx="486">
                  <c:v>191.514731703492</c:v>
                </c:pt>
                <c:pt idx="487">
                  <c:v>205.49513074531399</c:v>
                </c:pt>
                <c:pt idx="488">
                  <c:v>220.49602885514901</c:v>
                </c:pt>
                <c:pt idx="489">
                  <c:v>236.59188687050101</c:v>
                </c:pt>
                <c:pt idx="490">
                  <c:v>253.86257966423099</c:v>
                </c:pt>
                <c:pt idx="491">
                  <c:v>272.39377617106197</c:v>
                </c:pt>
                <c:pt idx="492">
                  <c:v>292.27733500270301</c:v>
                </c:pt>
                <c:pt idx="493">
                  <c:v>313.61170588727498</c:v>
                </c:pt>
                <c:pt idx="494">
                  <c:v>336.50231559170197</c:v>
                </c:pt>
                <c:pt idx="495">
                  <c:v>361.06189262803201</c:v>
                </c:pt>
                <c:pt idx="496">
                  <c:v>387.410632604581</c:v>
                </c:pt>
                <c:pt idx="497">
                  <c:v>415.675990282378</c:v>
                </c:pt>
                <c:pt idx="498">
                  <c:v>445.99162165548603</c:v>
                </c:pt>
                <c:pt idx="499">
                  <c:v>478.49438603709802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0945-7B40-BD28-900ADBB0C86C}"/>
            </c:ext>
          </c:extLst>
        </c:ser>
        <c:ser>
          <c:idx val="1"/>
          <c:order val="1"/>
          <c:tx>
            <c:v>Predator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Sheet1!$A$1:$A$500</c:f>
              <c:numCache>
                <c:formatCode>General</c:formatCode>
                <c:ptCount val="50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  <c:pt idx="151">
                  <c:v>151</c:v>
                </c:pt>
                <c:pt idx="152">
                  <c:v>152</c:v>
                </c:pt>
                <c:pt idx="153">
                  <c:v>153</c:v>
                </c:pt>
                <c:pt idx="154">
                  <c:v>154</c:v>
                </c:pt>
                <c:pt idx="155">
                  <c:v>155</c:v>
                </c:pt>
                <c:pt idx="156">
                  <c:v>156</c:v>
                </c:pt>
                <c:pt idx="157">
                  <c:v>157</c:v>
                </c:pt>
                <c:pt idx="158">
                  <c:v>158</c:v>
                </c:pt>
                <c:pt idx="159">
                  <c:v>159</c:v>
                </c:pt>
                <c:pt idx="160">
                  <c:v>160</c:v>
                </c:pt>
                <c:pt idx="161">
                  <c:v>161</c:v>
                </c:pt>
                <c:pt idx="162">
                  <c:v>162</c:v>
                </c:pt>
                <c:pt idx="163">
                  <c:v>163</c:v>
                </c:pt>
                <c:pt idx="164">
                  <c:v>164</c:v>
                </c:pt>
                <c:pt idx="165">
                  <c:v>165</c:v>
                </c:pt>
                <c:pt idx="166">
                  <c:v>166</c:v>
                </c:pt>
                <c:pt idx="167">
                  <c:v>167</c:v>
                </c:pt>
                <c:pt idx="168">
                  <c:v>168</c:v>
                </c:pt>
                <c:pt idx="169">
                  <c:v>169</c:v>
                </c:pt>
                <c:pt idx="170">
                  <c:v>170</c:v>
                </c:pt>
                <c:pt idx="171">
                  <c:v>171</c:v>
                </c:pt>
                <c:pt idx="172">
                  <c:v>172</c:v>
                </c:pt>
                <c:pt idx="173">
                  <c:v>173</c:v>
                </c:pt>
                <c:pt idx="174">
                  <c:v>174</c:v>
                </c:pt>
                <c:pt idx="175">
                  <c:v>175</c:v>
                </c:pt>
                <c:pt idx="176">
                  <c:v>176</c:v>
                </c:pt>
                <c:pt idx="177">
                  <c:v>177</c:v>
                </c:pt>
                <c:pt idx="178">
                  <c:v>178</c:v>
                </c:pt>
                <c:pt idx="179">
                  <c:v>179</c:v>
                </c:pt>
                <c:pt idx="180">
                  <c:v>180</c:v>
                </c:pt>
                <c:pt idx="181">
                  <c:v>181</c:v>
                </c:pt>
                <c:pt idx="182">
                  <c:v>182</c:v>
                </c:pt>
                <c:pt idx="183">
                  <c:v>183</c:v>
                </c:pt>
                <c:pt idx="184">
                  <c:v>184</c:v>
                </c:pt>
                <c:pt idx="185">
                  <c:v>185</c:v>
                </c:pt>
                <c:pt idx="186">
                  <c:v>186</c:v>
                </c:pt>
                <c:pt idx="187">
                  <c:v>187</c:v>
                </c:pt>
                <c:pt idx="188">
                  <c:v>188</c:v>
                </c:pt>
                <c:pt idx="189">
                  <c:v>189</c:v>
                </c:pt>
                <c:pt idx="190">
                  <c:v>190</c:v>
                </c:pt>
                <c:pt idx="191">
                  <c:v>191</c:v>
                </c:pt>
                <c:pt idx="192">
                  <c:v>192</c:v>
                </c:pt>
                <c:pt idx="193">
                  <c:v>193</c:v>
                </c:pt>
                <c:pt idx="194">
                  <c:v>194</c:v>
                </c:pt>
                <c:pt idx="195">
                  <c:v>195</c:v>
                </c:pt>
                <c:pt idx="196">
                  <c:v>196</c:v>
                </c:pt>
                <c:pt idx="197">
                  <c:v>197</c:v>
                </c:pt>
                <c:pt idx="198">
                  <c:v>198</c:v>
                </c:pt>
                <c:pt idx="199">
                  <c:v>199</c:v>
                </c:pt>
                <c:pt idx="200">
                  <c:v>200</c:v>
                </c:pt>
                <c:pt idx="201">
                  <c:v>201</c:v>
                </c:pt>
                <c:pt idx="202">
                  <c:v>202</c:v>
                </c:pt>
                <c:pt idx="203">
                  <c:v>203</c:v>
                </c:pt>
                <c:pt idx="204">
                  <c:v>204</c:v>
                </c:pt>
                <c:pt idx="205">
                  <c:v>205</c:v>
                </c:pt>
                <c:pt idx="206">
                  <c:v>206</c:v>
                </c:pt>
                <c:pt idx="207">
                  <c:v>207</c:v>
                </c:pt>
                <c:pt idx="208">
                  <c:v>208</c:v>
                </c:pt>
                <c:pt idx="209">
                  <c:v>209</c:v>
                </c:pt>
                <c:pt idx="210">
                  <c:v>210</c:v>
                </c:pt>
                <c:pt idx="211">
                  <c:v>211</c:v>
                </c:pt>
                <c:pt idx="212">
                  <c:v>212</c:v>
                </c:pt>
                <c:pt idx="213">
                  <c:v>213</c:v>
                </c:pt>
                <c:pt idx="214">
                  <c:v>214</c:v>
                </c:pt>
                <c:pt idx="215">
                  <c:v>215</c:v>
                </c:pt>
                <c:pt idx="216">
                  <c:v>216</c:v>
                </c:pt>
                <c:pt idx="217">
                  <c:v>217</c:v>
                </c:pt>
                <c:pt idx="218">
                  <c:v>218</c:v>
                </c:pt>
                <c:pt idx="219">
                  <c:v>219</c:v>
                </c:pt>
                <c:pt idx="220">
                  <c:v>220</c:v>
                </c:pt>
                <c:pt idx="221">
                  <c:v>221</c:v>
                </c:pt>
                <c:pt idx="222">
                  <c:v>222</c:v>
                </c:pt>
                <c:pt idx="223">
                  <c:v>223</c:v>
                </c:pt>
                <c:pt idx="224">
                  <c:v>224</c:v>
                </c:pt>
                <c:pt idx="225">
                  <c:v>225</c:v>
                </c:pt>
                <c:pt idx="226">
                  <c:v>226</c:v>
                </c:pt>
                <c:pt idx="227">
                  <c:v>227</c:v>
                </c:pt>
                <c:pt idx="228">
                  <c:v>228</c:v>
                </c:pt>
                <c:pt idx="229">
                  <c:v>229</c:v>
                </c:pt>
                <c:pt idx="230">
                  <c:v>230</c:v>
                </c:pt>
                <c:pt idx="231">
                  <c:v>231</c:v>
                </c:pt>
                <c:pt idx="232">
                  <c:v>232</c:v>
                </c:pt>
                <c:pt idx="233">
                  <c:v>233</c:v>
                </c:pt>
                <c:pt idx="234">
                  <c:v>234</c:v>
                </c:pt>
                <c:pt idx="235">
                  <c:v>235</c:v>
                </c:pt>
                <c:pt idx="236">
                  <c:v>236</c:v>
                </c:pt>
                <c:pt idx="237">
                  <c:v>237</c:v>
                </c:pt>
                <c:pt idx="238">
                  <c:v>238</c:v>
                </c:pt>
                <c:pt idx="239">
                  <c:v>239</c:v>
                </c:pt>
                <c:pt idx="240">
                  <c:v>240</c:v>
                </c:pt>
                <c:pt idx="241">
                  <c:v>241</c:v>
                </c:pt>
                <c:pt idx="242">
                  <c:v>242</c:v>
                </c:pt>
                <c:pt idx="243">
                  <c:v>243</c:v>
                </c:pt>
                <c:pt idx="244">
                  <c:v>244</c:v>
                </c:pt>
                <c:pt idx="245">
                  <c:v>245</c:v>
                </c:pt>
                <c:pt idx="246">
                  <c:v>246</c:v>
                </c:pt>
                <c:pt idx="247">
                  <c:v>247</c:v>
                </c:pt>
                <c:pt idx="248">
                  <c:v>248</c:v>
                </c:pt>
                <c:pt idx="249">
                  <c:v>249</c:v>
                </c:pt>
                <c:pt idx="250">
                  <c:v>250</c:v>
                </c:pt>
                <c:pt idx="251">
                  <c:v>251</c:v>
                </c:pt>
                <c:pt idx="252">
                  <c:v>252</c:v>
                </c:pt>
                <c:pt idx="253">
                  <c:v>253</c:v>
                </c:pt>
                <c:pt idx="254">
                  <c:v>254</c:v>
                </c:pt>
                <c:pt idx="255">
                  <c:v>255</c:v>
                </c:pt>
                <c:pt idx="256">
                  <c:v>256</c:v>
                </c:pt>
                <c:pt idx="257">
                  <c:v>257</c:v>
                </c:pt>
                <c:pt idx="258">
                  <c:v>258</c:v>
                </c:pt>
                <c:pt idx="259">
                  <c:v>259</c:v>
                </c:pt>
                <c:pt idx="260">
                  <c:v>260</c:v>
                </c:pt>
                <c:pt idx="261">
                  <c:v>261</c:v>
                </c:pt>
                <c:pt idx="262">
                  <c:v>262</c:v>
                </c:pt>
                <c:pt idx="263">
                  <c:v>263</c:v>
                </c:pt>
                <c:pt idx="264">
                  <c:v>264</c:v>
                </c:pt>
                <c:pt idx="265">
                  <c:v>265</c:v>
                </c:pt>
                <c:pt idx="266">
                  <c:v>266</c:v>
                </c:pt>
                <c:pt idx="267">
                  <c:v>267</c:v>
                </c:pt>
                <c:pt idx="268">
                  <c:v>268</c:v>
                </c:pt>
                <c:pt idx="269">
                  <c:v>269</c:v>
                </c:pt>
                <c:pt idx="270">
                  <c:v>270</c:v>
                </c:pt>
                <c:pt idx="271">
                  <c:v>271</c:v>
                </c:pt>
                <c:pt idx="272">
                  <c:v>272</c:v>
                </c:pt>
                <c:pt idx="273">
                  <c:v>273</c:v>
                </c:pt>
                <c:pt idx="274">
                  <c:v>274</c:v>
                </c:pt>
                <c:pt idx="275">
                  <c:v>275</c:v>
                </c:pt>
                <c:pt idx="276">
                  <c:v>276</c:v>
                </c:pt>
                <c:pt idx="277">
                  <c:v>277</c:v>
                </c:pt>
                <c:pt idx="278">
                  <c:v>278</c:v>
                </c:pt>
                <c:pt idx="279">
                  <c:v>279</c:v>
                </c:pt>
                <c:pt idx="280">
                  <c:v>280</c:v>
                </c:pt>
                <c:pt idx="281">
                  <c:v>281</c:v>
                </c:pt>
                <c:pt idx="282">
                  <c:v>282</c:v>
                </c:pt>
                <c:pt idx="283">
                  <c:v>283</c:v>
                </c:pt>
                <c:pt idx="284">
                  <c:v>284</c:v>
                </c:pt>
                <c:pt idx="285">
                  <c:v>285</c:v>
                </c:pt>
                <c:pt idx="286">
                  <c:v>286</c:v>
                </c:pt>
                <c:pt idx="287">
                  <c:v>287</c:v>
                </c:pt>
                <c:pt idx="288">
                  <c:v>288</c:v>
                </c:pt>
                <c:pt idx="289">
                  <c:v>289</c:v>
                </c:pt>
                <c:pt idx="290">
                  <c:v>290</c:v>
                </c:pt>
                <c:pt idx="291">
                  <c:v>291</c:v>
                </c:pt>
                <c:pt idx="292">
                  <c:v>292</c:v>
                </c:pt>
                <c:pt idx="293">
                  <c:v>293</c:v>
                </c:pt>
                <c:pt idx="294">
                  <c:v>294</c:v>
                </c:pt>
                <c:pt idx="295">
                  <c:v>295</c:v>
                </c:pt>
                <c:pt idx="296">
                  <c:v>296</c:v>
                </c:pt>
                <c:pt idx="297">
                  <c:v>297</c:v>
                </c:pt>
                <c:pt idx="298">
                  <c:v>298</c:v>
                </c:pt>
                <c:pt idx="299">
                  <c:v>299</c:v>
                </c:pt>
                <c:pt idx="300">
                  <c:v>300</c:v>
                </c:pt>
                <c:pt idx="301">
                  <c:v>301</c:v>
                </c:pt>
                <c:pt idx="302">
                  <c:v>302</c:v>
                </c:pt>
                <c:pt idx="303">
                  <c:v>303</c:v>
                </c:pt>
                <c:pt idx="304">
                  <c:v>304</c:v>
                </c:pt>
                <c:pt idx="305">
                  <c:v>305</c:v>
                </c:pt>
                <c:pt idx="306">
                  <c:v>306</c:v>
                </c:pt>
                <c:pt idx="307">
                  <c:v>307</c:v>
                </c:pt>
                <c:pt idx="308">
                  <c:v>308</c:v>
                </c:pt>
                <c:pt idx="309">
                  <c:v>309</c:v>
                </c:pt>
                <c:pt idx="310">
                  <c:v>310</c:v>
                </c:pt>
                <c:pt idx="311">
                  <c:v>311</c:v>
                </c:pt>
                <c:pt idx="312">
                  <c:v>312</c:v>
                </c:pt>
                <c:pt idx="313">
                  <c:v>313</c:v>
                </c:pt>
                <c:pt idx="314">
                  <c:v>314</c:v>
                </c:pt>
                <c:pt idx="315">
                  <c:v>315</c:v>
                </c:pt>
                <c:pt idx="316">
                  <c:v>316</c:v>
                </c:pt>
                <c:pt idx="317">
                  <c:v>317</c:v>
                </c:pt>
                <c:pt idx="318">
                  <c:v>318</c:v>
                </c:pt>
                <c:pt idx="319">
                  <c:v>319</c:v>
                </c:pt>
                <c:pt idx="320">
                  <c:v>320</c:v>
                </c:pt>
                <c:pt idx="321">
                  <c:v>321</c:v>
                </c:pt>
                <c:pt idx="322">
                  <c:v>322</c:v>
                </c:pt>
                <c:pt idx="323">
                  <c:v>323</c:v>
                </c:pt>
                <c:pt idx="324">
                  <c:v>324</c:v>
                </c:pt>
                <c:pt idx="325">
                  <c:v>325</c:v>
                </c:pt>
                <c:pt idx="326">
                  <c:v>326</c:v>
                </c:pt>
                <c:pt idx="327">
                  <c:v>327</c:v>
                </c:pt>
                <c:pt idx="328">
                  <c:v>328</c:v>
                </c:pt>
                <c:pt idx="329">
                  <c:v>329</c:v>
                </c:pt>
                <c:pt idx="330">
                  <c:v>330</c:v>
                </c:pt>
                <c:pt idx="331">
                  <c:v>331</c:v>
                </c:pt>
                <c:pt idx="332">
                  <c:v>332</c:v>
                </c:pt>
                <c:pt idx="333">
                  <c:v>333</c:v>
                </c:pt>
                <c:pt idx="334">
                  <c:v>334</c:v>
                </c:pt>
                <c:pt idx="335">
                  <c:v>335</c:v>
                </c:pt>
                <c:pt idx="336">
                  <c:v>336</c:v>
                </c:pt>
                <c:pt idx="337">
                  <c:v>337</c:v>
                </c:pt>
                <c:pt idx="338">
                  <c:v>338</c:v>
                </c:pt>
                <c:pt idx="339">
                  <c:v>339</c:v>
                </c:pt>
                <c:pt idx="340">
                  <c:v>340</c:v>
                </c:pt>
                <c:pt idx="341">
                  <c:v>341</c:v>
                </c:pt>
                <c:pt idx="342">
                  <c:v>342</c:v>
                </c:pt>
                <c:pt idx="343">
                  <c:v>343</c:v>
                </c:pt>
                <c:pt idx="344">
                  <c:v>344</c:v>
                </c:pt>
                <c:pt idx="345">
                  <c:v>345</c:v>
                </c:pt>
                <c:pt idx="346">
                  <c:v>346</c:v>
                </c:pt>
                <c:pt idx="347">
                  <c:v>347</c:v>
                </c:pt>
                <c:pt idx="348">
                  <c:v>348</c:v>
                </c:pt>
                <c:pt idx="349">
                  <c:v>349</c:v>
                </c:pt>
                <c:pt idx="350">
                  <c:v>350</c:v>
                </c:pt>
                <c:pt idx="351">
                  <c:v>351</c:v>
                </c:pt>
                <c:pt idx="352">
                  <c:v>352</c:v>
                </c:pt>
                <c:pt idx="353">
                  <c:v>353</c:v>
                </c:pt>
                <c:pt idx="354">
                  <c:v>354</c:v>
                </c:pt>
                <c:pt idx="355">
                  <c:v>355</c:v>
                </c:pt>
                <c:pt idx="356">
                  <c:v>356</c:v>
                </c:pt>
                <c:pt idx="357">
                  <c:v>357</c:v>
                </c:pt>
                <c:pt idx="358">
                  <c:v>358</c:v>
                </c:pt>
                <c:pt idx="359">
                  <c:v>359</c:v>
                </c:pt>
                <c:pt idx="360">
                  <c:v>360</c:v>
                </c:pt>
                <c:pt idx="361">
                  <c:v>361</c:v>
                </c:pt>
                <c:pt idx="362">
                  <c:v>362</c:v>
                </c:pt>
                <c:pt idx="363">
                  <c:v>363</c:v>
                </c:pt>
                <c:pt idx="364">
                  <c:v>364</c:v>
                </c:pt>
                <c:pt idx="365">
                  <c:v>365</c:v>
                </c:pt>
                <c:pt idx="366">
                  <c:v>366</c:v>
                </c:pt>
                <c:pt idx="367">
                  <c:v>367</c:v>
                </c:pt>
                <c:pt idx="368">
                  <c:v>368</c:v>
                </c:pt>
                <c:pt idx="369">
                  <c:v>369</c:v>
                </c:pt>
                <c:pt idx="370">
                  <c:v>370</c:v>
                </c:pt>
                <c:pt idx="371">
                  <c:v>371</c:v>
                </c:pt>
                <c:pt idx="372">
                  <c:v>372</c:v>
                </c:pt>
                <c:pt idx="373">
                  <c:v>373</c:v>
                </c:pt>
                <c:pt idx="374">
                  <c:v>374</c:v>
                </c:pt>
                <c:pt idx="375">
                  <c:v>375</c:v>
                </c:pt>
                <c:pt idx="376">
                  <c:v>376</c:v>
                </c:pt>
                <c:pt idx="377">
                  <c:v>377</c:v>
                </c:pt>
                <c:pt idx="378">
                  <c:v>378</c:v>
                </c:pt>
                <c:pt idx="379">
                  <c:v>379</c:v>
                </c:pt>
                <c:pt idx="380">
                  <c:v>380</c:v>
                </c:pt>
                <c:pt idx="381">
                  <c:v>381</c:v>
                </c:pt>
                <c:pt idx="382">
                  <c:v>382</c:v>
                </c:pt>
                <c:pt idx="383">
                  <c:v>383</c:v>
                </c:pt>
                <c:pt idx="384">
                  <c:v>384</c:v>
                </c:pt>
                <c:pt idx="385">
                  <c:v>385</c:v>
                </c:pt>
                <c:pt idx="386">
                  <c:v>386</c:v>
                </c:pt>
                <c:pt idx="387">
                  <c:v>387</c:v>
                </c:pt>
                <c:pt idx="388">
                  <c:v>388</c:v>
                </c:pt>
                <c:pt idx="389">
                  <c:v>389</c:v>
                </c:pt>
                <c:pt idx="390">
                  <c:v>390</c:v>
                </c:pt>
                <c:pt idx="391">
                  <c:v>391</c:v>
                </c:pt>
                <c:pt idx="392">
                  <c:v>392</c:v>
                </c:pt>
                <c:pt idx="393">
                  <c:v>393</c:v>
                </c:pt>
                <c:pt idx="394">
                  <c:v>394</c:v>
                </c:pt>
                <c:pt idx="395">
                  <c:v>395</c:v>
                </c:pt>
                <c:pt idx="396">
                  <c:v>396</c:v>
                </c:pt>
                <c:pt idx="397">
                  <c:v>397</c:v>
                </c:pt>
                <c:pt idx="398">
                  <c:v>398</c:v>
                </c:pt>
                <c:pt idx="399">
                  <c:v>399</c:v>
                </c:pt>
                <c:pt idx="400">
                  <c:v>400</c:v>
                </c:pt>
                <c:pt idx="401">
                  <c:v>401</c:v>
                </c:pt>
                <c:pt idx="402">
                  <c:v>402</c:v>
                </c:pt>
                <c:pt idx="403">
                  <c:v>403</c:v>
                </c:pt>
                <c:pt idx="404">
                  <c:v>404</c:v>
                </c:pt>
                <c:pt idx="405">
                  <c:v>405</c:v>
                </c:pt>
                <c:pt idx="406">
                  <c:v>406</c:v>
                </c:pt>
                <c:pt idx="407">
                  <c:v>407</c:v>
                </c:pt>
                <c:pt idx="408">
                  <c:v>408</c:v>
                </c:pt>
                <c:pt idx="409">
                  <c:v>409</c:v>
                </c:pt>
                <c:pt idx="410">
                  <c:v>410</c:v>
                </c:pt>
                <c:pt idx="411">
                  <c:v>411</c:v>
                </c:pt>
                <c:pt idx="412">
                  <c:v>412</c:v>
                </c:pt>
                <c:pt idx="413">
                  <c:v>413</c:v>
                </c:pt>
                <c:pt idx="414">
                  <c:v>414</c:v>
                </c:pt>
                <c:pt idx="415">
                  <c:v>415</c:v>
                </c:pt>
                <c:pt idx="416">
                  <c:v>416</c:v>
                </c:pt>
                <c:pt idx="417">
                  <c:v>417</c:v>
                </c:pt>
                <c:pt idx="418">
                  <c:v>418</c:v>
                </c:pt>
                <c:pt idx="419">
                  <c:v>419</c:v>
                </c:pt>
                <c:pt idx="420">
                  <c:v>420</c:v>
                </c:pt>
                <c:pt idx="421">
                  <c:v>421</c:v>
                </c:pt>
                <c:pt idx="422">
                  <c:v>422</c:v>
                </c:pt>
                <c:pt idx="423">
                  <c:v>423</c:v>
                </c:pt>
                <c:pt idx="424">
                  <c:v>424</c:v>
                </c:pt>
                <c:pt idx="425">
                  <c:v>425</c:v>
                </c:pt>
                <c:pt idx="426">
                  <c:v>426</c:v>
                </c:pt>
                <c:pt idx="427">
                  <c:v>427</c:v>
                </c:pt>
                <c:pt idx="428">
                  <c:v>428</c:v>
                </c:pt>
                <c:pt idx="429">
                  <c:v>429</c:v>
                </c:pt>
                <c:pt idx="430">
                  <c:v>430</c:v>
                </c:pt>
                <c:pt idx="431">
                  <c:v>431</c:v>
                </c:pt>
                <c:pt idx="432">
                  <c:v>432</c:v>
                </c:pt>
                <c:pt idx="433">
                  <c:v>433</c:v>
                </c:pt>
                <c:pt idx="434">
                  <c:v>434</c:v>
                </c:pt>
                <c:pt idx="435">
                  <c:v>435</c:v>
                </c:pt>
                <c:pt idx="436">
                  <c:v>436</c:v>
                </c:pt>
                <c:pt idx="437">
                  <c:v>437</c:v>
                </c:pt>
                <c:pt idx="438">
                  <c:v>438</c:v>
                </c:pt>
                <c:pt idx="439">
                  <c:v>439</c:v>
                </c:pt>
                <c:pt idx="440">
                  <c:v>440</c:v>
                </c:pt>
                <c:pt idx="441">
                  <c:v>441</c:v>
                </c:pt>
                <c:pt idx="442">
                  <c:v>442</c:v>
                </c:pt>
                <c:pt idx="443">
                  <c:v>443</c:v>
                </c:pt>
                <c:pt idx="444">
                  <c:v>444</c:v>
                </c:pt>
                <c:pt idx="445">
                  <c:v>445</c:v>
                </c:pt>
                <c:pt idx="446">
                  <c:v>446</c:v>
                </c:pt>
                <c:pt idx="447">
                  <c:v>447</c:v>
                </c:pt>
                <c:pt idx="448">
                  <c:v>448</c:v>
                </c:pt>
                <c:pt idx="449">
                  <c:v>449</c:v>
                </c:pt>
                <c:pt idx="450">
                  <c:v>450</c:v>
                </c:pt>
                <c:pt idx="451">
                  <c:v>451</c:v>
                </c:pt>
                <c:pt idx="452">
                  <c:v>452</c:v>
                </c:pt>
                <c:pt idx="453">
                  <c:v>453</c:v>
                </c:pt>
                <c:pt idx="454">
                  <c:v>454</c:v>
                </c:pt>
                <c:pt idx="455">
                  <c:v>455</c:v>
                </c:pt>
                <c:pt idx="456">
                  <c:v>456</c:v>
                </c:pt>
                <c:pt idx="457">
                  <c:v>457</c:v>
                </c:pt>
                <c:pt idx="458">
                  <c:v>458</c:v>
                </c:pt>
                <c:pt idx="459">
                  <c:v>459</c:v>
                </c:pt>
                <c:pt idx="460">
                  <c:v>460</c:v>
                </c:pt>
                <c:pt idx="461">
                  <c:v>461</c:v>
                </c:pt>
                <c:pt idx="462">
                  <c:v>462</c:v>
                </c:pt>
                <c:pt idx="463">
                  <c:v>463</c:v>
                </c:pt>
                <c:pt idx="464">
                  <c:v>464</c:v>
                </c:pt>
                <c:pt idx="465">
                  <c:v>465</c:v>
                </c:pt>
                <c:pt idx="466">
                  <c:v>466</c:v>
                </c:pt>
                <c:pt idx="467">
                  <c:v>467</c:v>
                </c:pt>
                <c:pt idx="468">
                  <c:v>468</c:v>
                </c:pt>
                <c:pt idx="469">
                  <c:v>469</c:v>
                </c:pt>
                <c:pt idx="470">
                  <c:v>470</c:v>
                </c:pt>
                <c:pt idx="471">
                  <c:v>471</c:v>
                </c:pt>
                <c:pt idx="472">
                  <c:v>472</c:v>
                </c:pt>
                <c:pt idx="473">
                  <c:v>473</c:v>
                </c:pt>
                <c:pt idx="474">
                  <c:v>474</c:v>
                </c:pt>
                <c:pt idx="475">
                  <c:v>475</c:v>
                </c:pt>
                <c:pt idx="476">
                  <c:v>476</c:v>
                </c:pt>
                <c:pt idx="477">
                  <c:v>477</c:v>
                </c:pt>
                <c:pt idx="478">
                  <c:v>478</c:v>
                </c:pt>
                <c:pt idx="479">
                  <c:v>479</c:v>
                </c:pt>
                <c:pt idx="480">
                  <c:v>480</c:v>
                </c:pt>
                <c:pt idx="481">
                  <c:v>481</c:v>
                </c:pt>
                <c:pt idx="482">
                  <c:v>482</c:v>
                </c:pt>
                <c:pt idx="483">
                  <c:v>483</c:v>
                </c:pt>
                <c:pt idx="484">
                  <c:v>484</c:v>
                </c:pt>
                <c:pt idx="485">
                  <c:v>485</c:v>
                </c:pt>
                <c:pt idx="486">
                  <c:v>486</c:v>
                </c:pt>
                <c:pt idx="487">
                  <c:v>487</c:v>
                </c:pt>
                <c:pt idx="488">
                  <c:v>488</c:v>
                </c:pt>
                <c:pt idx="489">
                  <c:v>489</c:v>
                </c:pt>
                <c:pt idx="490">
                  <c:v>490</c:v>
                </c:pt>
                <c:pt idx="491">
                  <c:v>491</c:v>
                </c:pt>
                <c:pt idx="492">
                  <c:v>492</c:v>
                </c:pt>
                <c:pt idx="493">
                  <c:v>493</c:v>
                </c:pt>
                <c:pt idx="494">
                  <c:v>494</c:v>
                </c:pt>
                <c:pt idx="495">
                  <c:v>495</c:v>
                </c:pt>
                <c:pt idx="496">
                  <c:v>496</c:v>
                </c:pt>
                <c:pt idx="497">
                  <c:v>497</c:v>
                </c:pt>
                <c:pt idx="498">
                  <c:v>498</c:v>
                </c:pt>
                <c:pt idx="499">
                  <c:v>499</c:v>
                </c:pt>
              </c:numCache>
            </c:numRef>
          </c:xVal>
          <c:yVal>
            <c:numRef>
              <c:f>Sheet1!$C$1:$C$500</c:f>
              <c:numCache>
                <c:formatCode>General</c:formatCode>
                <c:ptCount val="500"/>
                <c:pt idx="0">
                  <c:v>18.420000000000002</c:v>
                </c:pt>
                <c:pt idx="1">
                  <c:v>16.94663946</c:v>
                </c:pt>
                <c:pt idx="2">
                  <c:v>15.578403585369299</c:v>
                </c:pt>
                <c:pt idx="3">
                  <c:v>14.312030141751301</c:v>
                </c:pt>
                <c:pt idx="4">
                  <c:v>13.143119167216099</c:v>
                </c:pt>
                <c:pt idx="5">
                  <c:v>12.066576509883699</c:v>
                </c:pt>
                <c:pt idx="6">
                  <c:v>11.076933702429599</c:v>
                </c:pt>
                <c:pt idx="7">
                  <c:v>10.168576295296599</c:v>
                </c:pt>
                <c:pt idx="8">
                  <c:v>9.3359046593051396</c:v>
                </c:pt>
                <c:pt idx="9">
                  <c:v>8.5734451007003702</c:v>
                </c:pt>
                <c:pt idx="10">
                  <c:v>7.8759245115350502</c:v>
                </c:pt>
                <c:pt idx="11">
                  <c:v>7.2383183455965296</c:v>
                </c:pt>
                <c:pt idx="12">
                  <c:v>6.6558791696914499</c:v>
                </c:pt>
                <c:pt idx="13">
                  <c:v>6.1241511623925202</c:v>
                </c:pt>
                <c:pt idx="14">
                  <c:v>5.6389745438117398</c:v>
                </c:pt>
                <c:pt idx="15">
                  <c:v>5.1964828916109802</c:v>
                </c:pt>
                <c:pt idx="16">
                  <c:v>4.7930955352897797</c:v>
                </c:pt>
                <c:pt idx="17">
                  <c:v>4.4255066531397196</c:v>
                </c:pt>
                <c:pt idx="18">
                  <c:v>4.0906722731215099</c:v>
                </c:pt>
                <c:pt idx="19">
                  <c:v>3.7857960629474201</c:v>
                </c:pt>
                <c:pt idx="20">
                  <c:v>3.5083145584275401</c:v>
                </c:pt>
                <c:pt idx="21">
                  <c:v>3.2558823025008201</c:v>
                </c:pt>
                <c:pt idx="22">
                  <c:v>3.0263572354477999</c:v>
                </c:pt>
                <c:pt idx="23">
                  <c:v>2.8177865785728899</c:v>
                </c:pt>
                <c:pt idx="24">
                  <c:v>2.6283933809923199</c:v>
                </c:pt>
                <c:pt idx="25">
                  <c:v>2.4565638460218899</c:v>
                </c:pt>
                <c:pt idx="26">
                  <c:v>2.3008355155396201</c:v>
                </c:pt>
                <c:pt idx="27">
                  <c:v>2.15988636429877</c:v>
                </c:pt>
                <c:pt idx="28">
                  <c:v>2.0325248390797102</c:v>
                </c:pt>
                <c:pt idx="29">
                  <c:v>1.91768086809043</c:v>
                </c:pt>
                <c:pt idx="30">
                  <c:v>1.8143978630137101</c:v>
                </c:pt>
                <c:pt idx="31">
                  <c:v>1.7218257388889</c:v>
                </c:pt>
                <c:pt idx="32">
                  <c:v>1.6392149853646001</c:v>
                </c:pt>
                <c:pt idx="33">
                  <c:v>1.5659118369345999</c:v>
                </c:pt>
                <c:pt idx="34">
                  <c:v>1.50135461016961</c:v>
                </c:pt>
                <c:pt idx="35">
                  <c:v>1.4450713037670699</c:v>
                </c:pt>
                <c:pt idx="36">
                  <c:v>1.3966785941287201</c:v>
                </c:pt>
                <c:pt idx="37">
                  <c:v>1.3558824075540401</c:v>
                </c:pt>
                <c:pt idx="38">
                  <c:v>1.3224803133844101</c:v>
                </c:pt>
                <c:pt idx="39">
                  <c:v>1.29636606521575</c:v>
                </c:pt>
                <c:pt idx="40">
                  <c:v>1.2775367260274999</c:v>
                </c:pt>
                <c:pt idx="41">
                  <c:v>1.2661029565383899</c:v>
                </c:pt>
                <c:pt idx="42">
                  <c:v>1.26230323634113</c:v>
                </c:pt>
                <c:pt idx="43">
                  <c:v>1.26652304091768</c:v>
                </c:pt>
                <c:pt idx="44">
                  <c:v>1.27932033720266</c:v>
                </c:pt>
                <c:pt idx="45">
                  <c:v>1.3014592171517301</c:v>
                </c:pt>
                <c:pt idx="46">
                  <c:v>1.33395410565359</c:v>
                </c:pt>
                <c:pt idx="47">
                  <c:v>1.37812781483499</c:v>
                </c:pt>
                <c:pt idx="48">
                  <c:v>1.43568785142799</c:v>
                </c:pt>
                <c:pt idx="49">
                  <c:v>1.5088269255899001</c:v>
                </c:pt>
                <c:pt idx="50">
                  <c:v>1.6003557023578501</c:v>
                </c:pt>
                <c:pt idx="51">
                  <c:v>1.71387866759803</c:v>
                </c:pt>
                <c:pt idx="52">
                  <c:v>1.8540277810899899</c:v>
                </c:pt>
                <c:pt idx="53">
                  <c:v>2.0267736269444798</c:v>
                </c:pt>
                <c:pt idx="54">
                  <c:v>2.2398403032879499</c:v>
                </c:pt>
                <c:pt idx="55">
                  <c:v>2.5032584510961402</c:v>
                </c:pt>
                <c:pt idx="56">
                  <c:v>2.83010034637087</c:v>
                </c:pt>
                <c:pt idx="57">
                  <c:v>3.2374506532064302</c:v>
                </c:pt>
                <c:pt idx="58">
                  <c:v>3.7476729481348698</c:v>
                </c:pt>
                <c:pt idx="59">
                  <c:v>4.3900279129327702</c:v>
                </c:pt>
                <c:pt idx="60">
                  <c:v>5.2026684408412596</c:v>
                </c:pt>
                <c:pt idx="61">
                  <c:v>6.2349495084851201</c:v>
                </c:pt>
                <c:pt idx="62">
                  <c:v>7.54979242934668</c:v>
                </c:pt>
                <c:pt idx="63">
                  <c:v>9.2254469535973307</c:v>
                </c:pt>
                <c:pt idx="64">
                  <c:v>11.355283769556699</c:v>
                </c:pt>
                <c:pt idx="65">
                  <c:v>14.0431285125145</c:v>
                </c:pt>
                <c:pt idx="66">
                  <c:v>17.390216892336898</c:v>
                </c:pt>
                <c:pt idx="67">
                  <c:v>21.468816916857499</c:v>
                </c:pt>
                <c:pt idx="68">
                  <c:v>26.278893118398901</c:v>
                </c:pt>
                <c:pt idx="69">
                  <c:v>31.691380440929802</c:v>
                </c:pt>
                <c:pt idx="70">
                  <c:v>37.397614790682901</c:v>
                </c:pt>
                <c:pt idx="71">
                  <c:v>42.904347421787897</c:v>
                </c:pt>
                <c:pt idx="72">
                  <c:v>47.616033671366402</c:v>
                </c:pt>
                <c:pt idx="73">
                  <c:v>51.0026004460384</c:v>
                </c:pt>
                <c:pt idx="74">
                  <c:v>52.7736819877328</c:v>
                </c:pt>
                <c:pt idx="75">
                  <c:v>52.949535356819098</c:v>
                </c:pt>
                <c:pt idx="76">
                  <c:v>51.792913098931002</c:v>
                </c:pt>
                <c:pt idx="77">
                  <c:v>49.671037735432797</c:v>
                </c:pt>
                <c:pt idx="78">
                  <c:v>46.938949739177197</c:v>
                </c:pt>
                <c:pt idx="79">
                  <c:v>43.881862743720198</c:v>
                </c:pt>
                <c:pt idx="80">
                  <c:v>40.704628592277501</c:v>
                </c:pt>
                <c:pt idx="81">
                  <c:v>37.543690618988897</c:v>
                </c:pt>
                <c:pt idx="82">
                  <c:v>34.484574670329899</c:v>
                </c:pt>
                <c:pt idx="83">
                  <c:v>31.577485015943299</c:v>
                </c:pt>
                <c:pt idx="84">
                  <c:v>28.8490844694213</c:v>
                </c:pt>
                <c:pt idx="85">
                  <c:v>26.310743414857399</c:v>
                </c:pt>
                <c:pt idx="86">
                  <c:v>23.964105808844302</c:v>
                </c:pt>
                <c:pt idx="87">
                  <c:v>21.804777574076201</c:v>
                </c:pt>
                <c:pt idx="88">
                  <c:v>19.824749803108801</c:v>
                </c:pt>
                <c:pt idx="89">
                  <c:v>18.013983393077702</c:v>
                </c:pt>
                <c:pt idx="90">
                  <c:v>16.361440878866901</c:v>
                </c:pt>
                <c:pt idx="91">
                  <c:v>14.855753727638101</c:v>
                </c:pt>
                <c:pt idx="92">
                  <c:v>13.4856485260732</c:v>
                </c:pt>
                <c:pt idx="93">
                  <c:v>12.240213117647301</c:v>
                </c:pt>
                <c:pt idx="94">
                  <c:v>11.109056191271501</c:v>
                </c:pt>
                <c:pt idx="95">
                  <c:v>10.0823958729972</c:v>
                </c:pt>
                <c:pt idx="96">
                  <c:v>9.1511011161023692</c:v>
                </c:pt>
                <c:pt idx="97">
                  <c:v>8.3067019264776096</c:v>
                </c:pt>
                <c:pt idx="98">
                  <c:v>7.5413792961697697</c:v>
                </c:pt>
                <c:pt idx="99">
                  <c:v>6.8479422501218803</c:v>
                </c:pt>
                <c:pt idx="100">
                  <c:v>6.2197970621336598</c:v>
                </c:pt>
                <c:pt idx="101">
                  <c:v>5.6509120919601399</c:v>
                </c:pt>
                <c:pt idx="102">
                  <c:v>5.1357805920673698</c:v>
                </c:pt>
                <c:pt idx="103">
                  <c:v>4.6693830688961304</c:v>
                </c:pt>
                <c:pt idx="104">
                  <c:v>4.2471502524031104</c:v>
                </c:pt>
                <c:pt idx="105">
                  <c:v>3.8649273571435998</c:v>
                </c:pt>
                <c:pt idx="106">
                  <c:v>3.51894005937275</c:v>
                </c:pt>
                <c:pt idx="107">
                  <c:v>3.20576243411498</c:v>
                </c:pt>
                <c:pt idx="108">
                  <c:v>2.92228697077037</c:v>
                </c:pt>
                <c:pt idx="109">
                  <c:v>2.6656966994918099</c:v>
                </c:pt>
                <c:pt idx="110">
                  <c:v>2.43343940197646</c:v>
                </c:pt>
                <c:pt idx="111">
                  <c:v>2.22320384148132</c:v>
                </c:pt>
                <c:pt idx="112">
                  <c:v>2.0328979221132402</c:v>
                </c:pt>
                <c:pt idx="113">
                  <c:v>1.8606286726952901</c:v>
                </c:pt>
                <c:pt idx="114">
                  <c:v>1.7046839428563101</c:v>
                </c:pt>
                <c:pt idx="115">
                  <c:v>1.5635156963243899</c:v>
                </c:pt>
                <c:pt idx="116">
                  <c:v>1.4357247872107499</c:v>
                </c:pt>
                <c:pt idx="117">
                  <c:v>1.3200471082507801</c:v>
                </c:pt>
                <c:pt idx="118">
                  <c:v>1.2153410047343001</c:v>
                </c:pt>
                <c:pt idx="119">
                  <c:v>1.1205758536411501</c:v>
                </c:pt>
                <c:pt idx="120">
                  <c:v>1.0348217139003399</c:v>
                </c:pt>
                <c:pt idx="121">
                  <c:v>0.95723996043137605</c:v>
                </c:pt>
                <c:pt idx="122">
                  <c:v>0.88707482151949102</c:v>
                </c:pt>
                <c:pt idx="123">
                  <c:v>0.82364574600398599</c:v>
                </c:pt>
                <c:pt idx="124">
                  <c:v>0.76634053366071297</c:v>
                </c:pt>
                <c:pt idx="125">
                  <c:v>0.714609169018249</c:v>
                </c:pt>
                <c:pt idx="126">
                  <c:v>0.66795830568619896</c:v>
                </c:pt>
                <c:pt idx="127">
                  <c:v>0.62594635515286401</c:v>
                </c:pt>
                <c:pt idx="128">
                  <c:v>0.58817914102629398</c:v>
                </c:pt>
                <c:pt idx="129">
                  <c:v>0.554306086988262</c:v>
                </c:pt>
                <c:pt idx="130">
                  <c:v>0.52401691449684495</c:v>
                </c:pt>
                <c:pt idx="131">
                  <c:v>0.49703883476741301</c:v>
                </c:pt>
                <c:pt idx="132">
                  <c:v>0.47313422912597802</c:v>
                </c:pt>
                <c:pt idx="133">
                  <c:v>0.45209882292012399</c:v>
                </c:pt>
                <c:pt idx="134">
                  <c:v>0.43376037140354501</c:v>
                </c:pt>
                <c:pt idx="135">
                  <c:v>0.41797789220812998</c:v>
                </c:pt>
                <c:pt idx="136">
                  <c:v>0.40464149930853299</c:v>
                </c:pt>
                <c:pt idx="137">
                  <c:v>0.39367291931244403</c:v>
                </c:pt>
                <c:pt idx="138">
                  <c:v>0.38502680460976202</c:v>
                </c:pt>
                <c:pt idx="139">
                  <c:v>0.37869300235817099</c:v>
                </c:pt>
                <c:pt idx="140">
                  <c:v>0.37469999764332401</c:v>
                </c:pt>
                <c:pt idx="141">
                  <c:v>0.37311982932863702</c:v>
                </c:pt>
                <c:pt idx="142">
                  <c:v>0.37407488650911502</c:v>
                </c:pt>
                <c:pt idx="143">
                  <c:v>0.37774714417472799</c:v>
                </c:pt>
                <c:pt idx="144">
                  <c:v>0.384390606131298</c:v>
                </c:pt>
                <c:pt idx="145">
                  <c:v>0.39434801687047299</c:v>
                </c:pt>
                <c:pt idx="146">
                  <c:v>0.40807331930296098</c:v>
                </c:pt>
                <c:pt idx="147">
                  <c:v>0.42616192737818598</c:v>
                </c:pt>
                <c:pt idx="148">
                  <c:v>0.449391734045132</c:v>
                </c:pt>
                <c:pt idx="149">
                  <c:v>0.47877900949871799</c:v>
                </c:pt>
                <c:pt idx="150">
                  <c:v>0.51565514914465704</c:v>
                </c:pt>
                <c:pt idx="151">
                  <c:v>0.56177288928549896</c:v>
                </c:pt>
                <c:pt idx="152">
                  <c:v>0.61945455493368595</c:v>
                </c:pt>
                <c:pt idx="153">
                  <c:v>0.69180080275378897</c:v>
                </c:pt>
                <c:pt idx="154">
                  <c:v>0.78298719123466798</c:v>
                </c:pt>
                <c:pt idx="155">
                  <c:v>0.89868930600723695</c:v>
                </c:pt>
                <c:pt idx="156">
                  <c:v>1.0466974482159399</c:v>
                </c:pt>
                <c:pt idx="157">
                  <c:v>1.23781256403522</c:v>
                </c:pt>
                <c:pt idx="158">
                  <c:v>1.4871611848283099</c:v>
                </c:pt>
                <c:pt idx="159">
                  <c:v>1.81613538417762</c:v>
                </c:pt>
                <c:pt idx="160">
                  <c:v>2.2552617808171602</c:v>
                </c:pt>
                <c:pt idx="161">
                  <c:v>2.8484362597228801</c:v>
                </c:pt>
                <c:pt idx="162">
                  <c:v>3.6591186719203099</c:v>
                </c:pt>
                <c:pt idx="163">
                  <c:v>4.7792086277337997</c:v>
                </c:pt>
                <c:pt idx="164">
                  <c:v>6.3412412573730901</c:v>
                </c:pt>
                <c:pt idx="165">
                  <c:v>8.5337807135680404</c:v>
                </c:pt>
                <c:pt idx="166">
                  <c:v>11.617369564119199</c:v>
                </c:pt>
                <c:pt idx="167">
                  <c:v>15.932003450119399</c:v>
                </c:pt>
                <c:pt idx="168">
                  <c:v>21.8738233394694</c:v>
                </c:pt>
                <c:pt idx="169">
                  <c:v>29.797918313616599</c:v>
                </c:pt>
                <c:pt idx="170">
                  <c:v>39.790358900945201</c:v>
                </c:pt>
                <c:pt idx="171">
                  <c:v>51.301179138918201</c:v>
                </c:pt>
                <c:pt idx="172">
                  <c:v>62.831912015759201</c:v>
                </c:pt>
                <c:pt idx="173">
                  <c:v>72.162967968059604</c:v>
                </c:pt>
                <c:pt idx="174">
                  <c:v>77.428255675214103</c:v>
                </c:pt>
                <c:pt idx="175">
                  <c:v>78.256792219417804</c:v>
                </c:pt>
                <c:pt idx="176">
                  <c:v>75.701995824993404</c:v>
                </c:pt>
                <c:pt idx="177">
                  <c:v>71.208719012229395</c:v>
                </c:pt>
                <c:pt idx="178">
                  <c:v>65.878800734218899</c:v>
                </c:pt>
                <c:pt idx="179">
                  <c:v>60.360861364917</c:v>
                </c:pt>
                <c:pt idx="180">
                  <c:v>54.989167186565297</c:v>
                </c:pt>
                <c:pt idx="181">
                  <c:v>49.9204944271264</c:v>
                </c:pt>
                <c:pt idx="182">
                  <c:v>45.218675665420903</c:v>
                </c:pt>
                <c:pt idx="183">
                  <c:v>40.900151322670098</c:v>
                </c:pt>
                <c:pt idx="184">
                  <c:v>36.957585293170503</c:v>
                </c:pt>
                <c:pt idx="185">
                  <c:v>33.372092558797597</c:v>
                </c:pt>
                <c:pt idx="186">
                  <c:v>30.119641181688198</c:v>
                </c:pt>
                <c:pt idx="187">
                  <c:v>27.1744414667703</c:v>
                </c:pt>
                <c:pt idx="188">
                  <c:v>24.510744788217799</c:v>
                </c:pt>
                <c:pt idx="189">
                  <c:v>22.103783962230899</c:v>
                </c:pt>
                <c:pt idx="190">
                  <c:v>19.9302408387634</c:v>
                </c:pt>
                <c:pt idx="191">
                  <c:v>17.968449628579801</c:v>
                </c:pt>
                <c:pt idx="192">
                  <c:v>16.198451532289699</c:v>
                </c:pt>
                <c:pt idx="193">
                  <c:v>14.601966172506501</c:v>
                </c:pt>
                <c:pt idx="194">
                  <c:v>13.162317660635001</c:v>
                </c:pt>
                <c:pt idx="195">
                  <c:v>11.8643374622346</c:v>
                </c:pt>
                <c:pt idx="196">
                  <c:v>10.6942571544743</c:v>
                </c:pt>
                <c:pt idx="197">
                  <c:v>9.6395988138692505</c:v>
                </c:pt>
                <c:pt idx="198">
                  <c:v>8.6890675573755907</c:v>
                </c:pt>
                <c:pt idx="199">
                  <c:v>7.8324488039341196</c:v>
                </c:pt>
                <c:pt idx="200">
                  <c:v>7.0605116226122302</c:v>
                </c:pt>
                <c:pt idx="201">
                  <c:v>6.3649187931334898</c:v>
                </c:pt>
                <c:pt idx="202">
                  <c:v>5.7381437493534202</c:v>
                </c:pt>
                <c:pt idx="203">
                  <c:v>5.1733942997273896</c:v>
                </c:pt>
                <c:pt idx="204">
                  <c:v>4.66454285538431</c:v>
                </c:pt>
                <c:pt idx="205">
                  <c:v>4.2060628049812498</c:v>
                </c:pt>
                <c:pt idx="206">
                  <c:v>3.7929706300034902</c:v>
                </c:pt>
                <c:pt idx="207">
                  <c:v>3.4207733378634599</c:v>
                </c:pt>
                <c:pt idx="208">
                  <c:v>3.0854207922070902</c:v>
                </c:pt>
                <c:pt idx="209">
                  <c:v>2.7832625331844101</c:v>
                </c:pt>
                <c:pt idx="210">
                  <c:v>2.5110087004505699</c:v>
                </c:pt>
                <c:pt idx="211">
                  <c:v>2.2656946952908199</c:v>
                </c:pt>
                <c:pt idx="212">
                  <c:v>2.0446492435194399</c:v>
                </c:pt>
                <c:pt idx="213">
                  <c:v>1.84546554639529</c:v>
                </c:pt>
                <c:pt idx="214">
                  <c:v>1.6659752319031</c:v>
                </c:pt>
                <c:pt idx="215">
                  <c:v>1.50422484285895</c:v>
                </c:pt>
                <c:pt idx="216">
                  <c:v>1.35845462111208</c:v>
                </c:pt>
                <c:pt idx="217">
                  <c:v>1.22707936847546</c:v>
                </c:pt>
                <c:pt idx="218">
                  <c:v>1.1086711848617701</c:v>
                </c:pt>
                <c:pt idx="219">
                  <c:v>1.00194390242866</c:v>
                </c:pt>
                <c:pt idx="220">
                  <c:v>0.90573905138569299</c:v>
                </c:pt>
                <c:pt idx="221">
                  <c:v>0.81901320855148696</c:v>
                </c:pt>
                <c:pt idx="222">
                  <c:v>0.74082659384970895</c:v>
                </c:pt>
                <c:pt idx="223">
                  <c:v>0.67033279278496305</c:v>
                </c:pt>
                <c:pt idx="224">
                  <c:v>0.60676949463263596</c:v>
                </c:pt>
                <c:pt idx="225">
                  <c:v>0.54945014669915104</c:v>
                </c:pt>
                <c:pt idx="226">
                  <c:v>0.497756434647249</c:v>
                </c:pt>
                <c:pt idx="227">
                  <c:v>0.45113150761703802</c:v>
                </c:pt>
                <c:pt idx="228">
                  <c:v>0.40907387478544499</c:v>
                </c:pt>
                <c:pt idx="229">
                  <c:v>0.37113190716700301</c:v>
                </c:pt>
                <c:pt idx="230">
                  <c:v>0.33689888493531001</c:v>
                </c:pt>
                <c:pt idx="231">
                  <c:v>0.306008536399275</c:v>
                </c:pt>
                <c:pt idx="232">
                  <c:v>0.278131020059046</c:v>
                </c:pt>
                <c:pt idx="233">
                  <c:v>0.25296930594595501</c:v>
                </c:pt>
                <c:pt idx="234">
                  <c:v>0.23025591676714899</c:v>
                </c:pt>
                <c:pt idx="235">
                  <c:v>0.20974999327293201</c:v>
                </c:pt>
                <c:pt idx="236">
                  <c:v>0.19123465178328999</c:v>
                </c:pt>
                <c:pt idx="237">
                  <c:v>0.17451460498631899</c:v>
                </c:pt>
                <c:pt idx="238">
                  <c:v>0.15941401998849</c:v>
                </c:pt>
                <c:pt idx="239">
                  <c:v>0.145774590185273</c:v>
                </c:pt>
                <c:pt idx="240">
                  <c:v>0.13345379985807099</c:v>
                </c:pt>
                <c:pt idx="241">
                  <c:v>0.122323362514849</c:v>
                </c:pt>
                <c:pt idx="242">
                  <c:v>0.112267815900153</c:v>
                </c:pt>
                <c:pt idx="243">
                  <c:v>0.10318325832629099</c:v>
                </c:pt>
                <c:pt idx="244">
                  <c:v>9.4976212540526198E-2</c:v>
                </c:pt>
                <c:pt idx="245">
                  <c:v>8.7562604760885399E-2</c:v>
                </c:pt>
                <c:pt idx="246">
                  <c:v>8.0866847802083794E-2</c:v>
                </c:pt>
                <c:pt idx="247">
                  <c:v>7.4821018388497196E-2</c:v>
                </c:pt>
                <c:pt idx="248">
                  <c:v>6.9364119827866E-2</c:v>
                </c:pt>
                <c:pt idx="249">
                  <c:v>6.4441422211675606E-2</c:v>
                </c:pt>
                <c:pt idx="250">
                  <c:v>6.0003873230162298E-2</c:v>
                </c:pt>
                <c:pt idx="251">
                  <c:v>5.6007573556127302E-2</c:v>
                </c:pt>
                <c:pt idx="252">
                  <c:v>5.2413311577571203E-2</c:v>
                </c:pt>
                <c:pt idx="253">
                  <c:v>4.9186153061457002E-2</c:v>
                </c:pt>
                <c:pt idx="254">
                  <c:v>4.62950821289232E-2</c:v>
                </c:pt>
                <c:pt idx="255">
                  <c:v>4.3712690738794399E-2</c:v>
                </c:pt>
                <c:pt idx="256">
                  <c:v>4.1414914739154998E-2</c:v>
                </c:pt>
                <c:pt idx="257">
                  <c:v>3.9380815491218801E-2</c:v>
                </c:pt>
                <c:pt idx="258">
                  <c:v>3.7592407141105698E-2</c:v>
                </c:pt>
                <c:pt idx="259">
                  <c:v>3.6034530873211498E-2</c:v>
                </c:pt>
                <c:pt idx="260">
                  <c:v>3.4694779003708799E-2</c:v>
                </c:pt>
                <c:pt idx="261">
                  <c:v>3.3563473673164597E-2</c:v>
                </c:pt>
                <c:pt idx="262">
                  <c:v>3.2633707322928703E-2</c:v>
                </c:pt>
                <c:pt idx="263">
                  <c:v>3.1901455298851501E-2</c:v>
                </c:pt>
                <c:pt idx="264">
                  <c:v>3.13657751100428E-2</c:v>
                </c:pt>
                <c:pt idx="265">
                  <c:v>3.1029112493620899E-2</c:v>
                </c:pt>
                <c:pt idx="266">
                  <c:v>3.0897742090593601E-2</c:v>
                </c:pt>
                <c:pt idx="267">
                  <c:v>3.0982381077343302E-2</c:v>
                </c:pt>
                <c:pt idx="268">
                  <c:v>3.1299028765812698E-2</c:v>
                </c:pt>
                <c:pt idx="269">
                  <c:v>3.1870105812460102E-2</c:v>
                </c:pt>
                <c:pt idx="270">
                  <c:v>3.2725995976127603E-2</c:v>
                </c:pt>
                <c:pt idx="271">
                  <c:v>3.3907135407200001E-2</c:v>
                </c:pt>
                <c:pt idx="272">
                  <c:v>3.5466855395884303E-2</c:v>
                </c:pt>
                <c:pt idx="273">
                  <c:v>3.7475273782763101E-2</c:v>
                </c:pt>
                <c:pt idx="274">
                  <c:v>4.0024662419926499E-2</c:v>
                </c:pt>
                <c:pt idx="275">
                  <c:v>4.3236915969880399E-2</c:v>
                </c:pt>
                <c:pt idx="276">
                  <c:v>4.7274047023229598E-2</c:v>
                </c:pt>
                <c:pt idx="277">
                  <c:v>5.2353091779099602E-2</c:v>
                </c:pt>
                <c:pt idx="278">
                  <c:v>5.87675230198609E-2</c:v>
                </c:pt>
                <c:pt idx="279">
                  <c:v>6.6918386580951505E-2</c:v>
                </c:pt>
                <c:pt idx="280">
                  <c:v>7.7360159699931194E-2</c:v>
                </c:pt>
                <c:pt idx="281">
                  <c:v>9.0869205563717095E-2</c:v>
                </c:pt>
                <c:pt idx="282">
                  <c:v>0.10854740447155301</c:v>
                </c:pt>
                <c:pt idx="283">
                  <c:v>0.13198135372705</c:v>
                </c:pt>
                <c:pt idx="284">
                  <c:v>0.16349068494416</c:v>
                </c:pt>
                <c:pt idx="285">
                  <c:v>0.206521533145024</c:v>
                </c:pt>
                <c:pt idx="286">
                  <c:v>0.266280186039204</c:v>
                </c:pt>
                <c:pt idx="287">
                  <c:v>0.35077052792365199</c:v>
                </c:pt>
                <c:pt idx="288">
                  <c:v>0.472521131207437</c:v>
                </c:pt>
                <c:pt idx="289">
                  <c:v>0.65150820634336404</c:v>
                </c:pt>
                <c:pt idx="290">
                  <c:v>0.92018109693706596</c:v>
                </c:pt>
                <c:pt idx="291">
                  <c:v>1.3322264882514401</c:v>
                </c:pt>
                <c:pt idx="292">
                  <c:v>1.9780251054172999</c:v>
                </c:pt>
                <c:pt idx="293">
                  <c:v>3.0120656073474801</c:v>
                </c:pt>
                <c:pt idx="294">
                  <c:v>4.7013368640237196</c:v>
                </c:pt>
                <c:pt idx="295">
                  <c:v>7.5086597289214403</c:v>
                </c:pt>
                <c:pt idx="296">
                  <c:v>12.226792527573</c:v>
                </c:pt>
                <c:pt idx="297">
                  <c:v>20.1584969063484</c:v>
                </c:pt>
                <c:pt idx="298">
                  <c:v>33.230172455183002</c:v>
                </c:pt>
                <c:pt idx="299">
                  <c:v>53.585523328836899</c:v>
                </c:pt>
                <c:pt idx="300">
                  <c:v>81.584102950427706</c:v>
                </c:pt>
                <c:pt idx="301">
                  <c:v>111.590946941203</c:v>
                </c:pt>
                <c:pt idx="302">
                  <c:v>130.89178947904199</c:v>
                </c:pt>
                <c:pt idx="303">
                  <c:v>132.21735057048301</c:v>
                </c:pt>
                <c:pt idx="304">
                  <c:v>123.18399598049299</c:v>
                </c:pt>
                <c:pt idx="305">
                  <c:v>111.957031838924</c:v>
                </c:pt>
                <c:pt idx="306">
                  <c:v>101.092540907288</c:v>
                </c:pt>
                <c:pt idx="307">
                  <c:v>91.103291343045399</c:v>
                </c:pt>
                <c:pt idx="308">
                  <c:v>82.043406589602696</c:v>
                </c:pt>
                <c:pt idx="309">
                  <c:v>73.862978266456196</c:v>
                </c:pt>
                <c:pt idx="310">
                  <c:v>66.489182642713899</c:v>
                </c:pt>
                <c:pt idx="311">
                  <c:v>59.847352458900602</c:v>
                </c:pt>
                <c:pt idx="312">
                  <c:v>53.866917765997897</c:v>
                </c:pt>
                <c:pt idx="313">
                  <c:v>48.482989419804802</c:v>
                </c:pt>
                <c:pt idx="314">
                  <c:v>43.636555398480901</c:v>
                </c:pt>
                <c:pt idx="315">
                  <c:v>39.2742126172014</c:v>
                </c:pt>
                <c:pt idx="316">
                  <c:v>35.347749783451903</c:v>
                </c:pt>
                <c:pt idx="317">
                  <c:v>31.813697114461899</c:v>
                </c:pt>
                <c:pt idx="318">
                  <c:v>28.632887077011102</c:v>
                </c:pt>
                <c:pt idx="319">
                  <c:v>25.770042706558101</c:v>
                </c:pt>
                <c:pt idx="320">
                  <c:v>23.193398836242501</c:v>
                </c:pt>
                <c:pt idx="321">
                  <c:v>20.874356843181999</c:v>
                </c:pt>
                <c:pt idx="322">
                  <c:v>18.787171526242901</c:v>
                </c:pt>
                <c:pt idx="323">
                  <c:v>16.908667934449401</c:v>
                </c:pt>
                <c:pt idx="324">
                  <c:v>15.2179857131286</c:v>
                </c:pt>
                <c:pt idx="325">
                  <c:v>13.696348532382199</c:v>
                </c:pt>
                <c:pt idx="326">
                  <c:v>12.3268562730818</c:v>
                </c:pt>
                <c:pt idx="327">
                  <c:v>11.0942978039224</c:v>
                </c:pt>
                <c:pt idx="328">
                  <c:v>9.9849823571797902</c:v>
                </c:pt>
                <c:pt idx="329">
                  <c:v>8.9865876850146407</c:v>
                </c:pt>
                <c:pt idx="330">
                  <c:v>8.0880233448910293</c:v>
                </c:pt>
                <c:pt idx="331">
                  <c:v>7.2793076185175201</c:v>
                </c:pt>
                <c:pt idx="332">
                  <c:v>6.5514567124354199</c:v>
                </c:pt>
                <c:pt idx="333">
                  <c:v>5.8963850198189203</c:v>
                </c:pt>
                <c:pt idx="334">
                  <c:v>5.3068153426546898</c:v>
                </c:pt>
                <c:pt idx="335">
                  <c:v>4.7761980819340399</c:v>
                </c:pt>
                <c:pt idx="336">
                  <c:v>4.2986385016390498</c:v>
                </c:pt>
                <c:pt idx="337">
                  <c:v>3.8688312609837898</c:v>
                </c:pt>
                <c:pt idx="338">
                  <c:v>3.4820014894120099</c:v>
                </c:pt>
                <c:pt idx="339">
                  <c:v>3.1338517510434198</c:v>
                </c:pt>
                <c:pt idx="340">
                  <c:v>2.82051431033657</c:v>
                </c:pt>
                <c:pt idx="341">
                  <c:v>2.5385081693774199</c:v>
                </c:pt>
                <c:pt idx="342">
                  <c:v>2.28470040002962</c:v>
                </c:pt>
                <c:pt idx="343">
                  <c:v>2.0562713417624701</c:v>
                </c:pt>
                <c:pt idx="344">
                  <c:v>1.8506832788198599</c:v>
                </c:pt>
                <c:pt idx="345">
                  <c:v>1.6656522489739101</c:v>
                </c:pt>
                <c:pt idx="346">
                  <c:v>1.49912267084313</c:v>
                </c:pt>
                <c:pt idx="347">
                  <c:v>1.34924450802666</c:v>
                </c:pt>
                <c:pt idx="348">
                  <c:v>1.2143527164579599</c:v>
                </c:pt>
                <c:pt idx="349">
                  <c:v>1.09294874672367</c:v>
                </c:pt>
                <c:pt idx="350">
                  <c:v>0.98368389590469896</c:v>
                </c:pt>
                <c:pt idx="351">
                  <c:v>0.88534432403054197</c:v>
                </c:pt>
                <c:pt idx="352">
                  <c:v>0.79683756872038702</c:v>
                </c:pt>
                <c:pt idx="353">
                  <c:v>0.71718040822046203</c:v>
                </c:pt>
                <c:pt idx="354">
                  <c:v>0.64548793802110505</c:v>
                </c:pt>
                <c:pt idx="355">
                  <c:v>0.58096373971441295</c:v>
                </c:pt>
                <c:pt idx="356">
                  <c:v>0.52289103288394601</c:v>
                </c:pt>
                <c:pt idx="357">
                  <c:v>0.47062471173610398</c:v>
                </c:pt>
                <c:pt idx="358">
                  <c:v>0.42358417800966403</c:v>
                </c:pt>
                <c:pt idx="359">
                  <c:v>0.38124689054452499</c:v>
                </c:pt>
                <c:pt idx="360">
                  <c:v>0.34314255985115899</c:v>
                </c:pt>
                <c:pt idx="361">
                  <c:v>0.30884792318690801</c:v>
                </c:pt>
                <c:pt idx="362">
                  <c:v>0.27798204209368699</c:v>
                </c:pt>
                <c:pt idx="363">
                  <c:v>0.250202070155363</c:v>
                </c:pt>
                <c:pt idx="364">
                  <c:v>0.22519944395657501</c:v>
                </c:pt>
                <c:pt idx="365">
                  <c:v>0.202696454926031</c:v>
                </c:pt>
                <c:pt idx="366">
                  <c:v>0.182443163978532</c:v>
                </c:pt>
                <c:pt idx="367">
                  <c:v>0.164214624678129</c:v>
                </c:pt>
                <c:pt idx="368">
                  <c:v>0.14780838407229299</c:v>
                </c:pt>
                <c:pt idx="369">
                  <c:v>0.133042233431653</c:v>
                </c:pt>
                <c:pt idx="370">
                  <c:v>0.119752183906198</c:v>
                </c:pt>
                <c:pt idx="371">
                  <c:v>0.107790644607523</c:v>
                </c:pt>
                <c:pt idx="372">
                  <c:v>9.70247828755995E-2</c:v>
                </c:pt>
                <c:pt idx="373">
                  <c:v>8.7335048512503594E-2</c:v>
                </c:pt>
                <c:pt idx="374">
                  <c:v>7.8613845587231196E-2</c:v>
                </c:pt>
                <c:pt idx="375">
                  <c:v>7.0764337055148702E-2</c:v>
                </c:pt>
                <c:pt idx="376">
                  <c:v>6.3699368911220106E-2</c:v>
                </c:pt>
                <c:pt idx="377">
                  <c:v>5.7340501924142799E-2</c:v>
                </c:pt>
                <c:pt idx="378">
                  <c:v>5.1617140193743902E-2</c:v>
                </c:pt>
                <c:pt idx="379">
                  <c:v>4.6465746849698501E-2</c:v>
                </c:pt>
                <c:pt idx="380">
                  <c:v>4.1829138177773E-2</c:v>
                </c:pt>
                <c:pt idx="381">
                  <c:v>3.7655848331132002E-2</c:v>
                </c:pt>
                <c:pt idx="382">
                  <c:v>3.3899557568459297E-2</c:v>
                </c:pt>
                <c:pt idx="383">
                  <c:v>3.0518577666431498E-2</c:v>
                </c:pt>
                <c:pt idx="384">
                  <c:v>2.74753887893051E-2</c:v>
                </c:pt>
                <c:pt idx="385">
                  <c:v>2.4736222670073998E-2</c:v>
                </c:pt>
                <c:pt idx="386">
                  <c:v>2.2270687472191499E-2</c:v>
                </c:pt>
                <c:pt idx="387">
                  <c:v>2.00514301639289E-2</c:v>
                </c:pt>
                <c:pt idx="388">
                  <c:v>1.8053832654223601E-2</c:v>
                </c:pt>
                <c:pt idx="389">
                  <c:v>1.62557383139681E-2</c:v>
                </c:pt>
                <c:pt idx="390">
                  <c:v>1.4637205844285E-2</c:v>
                </c:pt>
                <c:pt idx="391">
                  <c:v>1.31802877571693E-2</c:v>
                </c:pt>
                <c:pt idx="392">
                  <c:v>1.18688310073295E-2</c:v>
                </c:pt>
                <c:pt idx="393">
                  <c:v>1.06882975601708E-2</c:v>
                </c:pt>
                <c:pt idx="394">
                  <c:v>9.6256029023607196E-3</c:v>
                </c:pt>
                <c:pt idx="395">
                  <c:v>8.6689707007677301E-3</c:v>
                </c:pt>
                <c:pt idx="396">
                  <c:v>7.8078019949802497E-3</c:v>
                </c:pt>
                <c:pt idx="397">
                  <c:v>7.0325574700861402E-3</c:v>
                </c:pt>
                <c:pt idx="398">
                  <c:v>6.3346515017226497E-3</c:v>
                </c:pt>
                <c:pt idx="399">
                  <c:v>5.7063567962013602E-3</c:v>
                </c:pt>
                <c:pt idx="400">
                  <c:v>5.1407185662291303E-3</c:v>
                </c:pt>
                <c:pt idx="401">
                  <c:v>4.6314772886917304E-3</c:v>
                </c:pt>
                <c:pt idx="402">
                  <c:v>4.1729991863174304E-3</c:v>
                </c:pt>
                <c:pt idx="403">
                  <c:v>3.76021366085419E-3</c:v>
                </c:pt>
                <c:pt idx="404">
                  <c:v>3.3885569826290901E-3</c:v>
                </c:pt>
                <c:pt idx="405">
                  <c:v>3.0539216108698198E-3</c:v>
                </c:pt>
                <c:pt idx="406">
                  <c:v>2.7526105817292099E-3</c:v>
                </c:pt>
                <c:pt idx="407">
                  <c:v>2.4812964572580101E-3</c:v>
                </c:pt>
                <c:pt idx="408">
                  <c:v>2.2369843792459801E-3</c:v>
                </c:pt>
                <c:pt idx="409">
                  <c:v>2.0169788174581099E-3</c:v>
                </c:pt>
                <c:pt idx="410">
                  <c:v>1.8188536428397301E-3</c:v>
                </c:pt>
                <c:pt idx="411">
                  <c:v>1.6404251932058799E-3</c:v>
                </c:pt>
                <c:pt idx="412">
                  <c:v>1.47972803217839E-3</c:v>
                </c:pt>
                <c:pt idx="413">
                  <c:v>1.3349931320576201E-3</c:v>
                </c:pt>
                <c:pt idx="414">
                  <c:v>1.20462823824619E-3</c:v>
                </c:pt>
                <c:pt idx="415">
                  <c:v>1.0872001970805799E-3</c:v>
                </c:pt>
                <c:pt idx="416">
                  <c:v>9.814190507406121E-4</c:v>
                </c:pt>
                <c:pt idx="417">
                  <c:v>8.8612372253944304E-4</c:v>
                </c:pt>
                <c:pt idx="418">
                  <c:v>8.0026913356706501E-4</c:v>
                </c:pt>
                <c:pt idx="419">
                  <c:v>7.2291460756249604E-4</c:v>
                </c:pt>
                <c:pt idx="420">
                  <c:v>6.5321343520303196E-4</c:v>
                </c:pt>
                <c:pt idx="421">
                  <c:v>5.9040348188018005E-4</c:v>
                </c:pt>
                <c:pt idx="422">
                  <c:v>5.3379873462545903E-4</c:v>
                </c:pt>
                <c:pt idx="423">
                  <c:v>4.82781694283502E-4</c:v>
                </c:pt>
                <c:pt idx="424">
                  <c:v>4.3679652842088201E-4</c:v>
                </c:pt>
                <c:pt idx="425">
                  <c:v>3.9534290891110602E-4</c:v>
                </c:pt>
                <c:pt idx="426">
                  <c:v>3.5797046574328101E-4</c:v>
                </c:pt>
                <c:pt idx="427">
                  <c:v>3.2427379544844803E-4</c:v>
                </c:pt>
                <c:pt idx="428">
                  <c:v>2.9388796869973702E-4</c:v>
                </c:pt>
                <c:pt idx="429">
                  <c:v>2.6648448718867899E-4</c:v>
                </c:pt>
                <c:pt idx="430">
                  <c:v>2.41767644871904E-4</c:v>
                </c:pt>
                <c:pt idx="431">
                  <c:v>2.1947125317559599E-4</c:v>
                </c:pt>
                <c:pt idx="432">
                  <c:v>1.9935569378927399E-4</c:v>
                </c:pt>
                <c:pt idx="433">
                  <c:v>1.8120526632088601E-4</c:v>
                </c:pt>
                <c:pt idx="434">
                  <c:v>1.64825801362125E-4</c:v>
                </c:pt>
                <c:pt idx="435">
                  <c:v>1.50042512462959E-4</c:v>
                </c:pt>
                <c:pt idx="436">
                  <c:v>1.3669806317027E-4</c:v>
                </c:pt>
                <c:pt idx="437">
                  <c:v>1.24650827676976E-4</c:v>
                </c:pt>
                <c:pt idx="438">
                  <c:v>1.13773325781613E-4</c:v>
                </c:pt>
                <c:pt idx="439">
                  <c:v>1.0395081479820299E-4</c:v>
                </c:pt>
                <c:pt idx="440" formatCode="0.00E+00">
                  <c:v>9.5080022804050794E-5</c:v>
                </c:pt>
                <c:pt idx="441" formatCode="0.00E+00">
                  <c:v>8.7068009188449007E-5</c:v>
                </c:pt>
                <c:pt idx="442" formatCode="0.00E+00">
                  <c:v>7.9831139886003499E-5</c:v>
                </c:pt>
                <c:pt idx="443" formatCode="0.00E+00">
                  <c:v>7.3294165960400797E-5</c:v>
                </c:pt>
                <c:pt idx="444" formatCode="0.00E+00">
                  <c:v>6.7389395362727706E-5</c:v>
                </c:pt>
                <c:pt idx="445" formatCode="0.00E+00">
                  <c:v>6.2055948736208005E-5</c:v>
                </c:pt>
                <c:pt idx="446" formatCode="0.00E+00">
                  <c:v>5.72390910888519E-5</c:v>
                </c:pt>
                <c:pt idx="447" formatCode="0.00E+00">
                  <c:v>5.2889632018422997E-5</c:v>
                </c:pt>
                <c:pt idx="448" formatCode="0.00E+00">
                  <c:v>4.8963387961063603E-5</c:v>
                </c:pt>
                <c:pt idx="449" formatCode="0.00E+00">
                  <c:v>4.5420700656117098E-5</c:v>
                </c:pt>
                <c:pt idx="450" formatCode="0.00E+00">
                  <c:v>4.2226006685109299E-5</c:v>
                </c:pt>
                <c:pt idx="451" formatCode="0.00E+00">
                  <c:v>3.9347453562443599E-5</c:v>
                </c:pt>
                <c:pt idx="452" formatCode="0.00E+00">
                  <c:v>3.6756558439379603E-5</c:v>
                </c:pt>
                <c:pt idx="453" formatCode="0.00E+00">
                  <c:v>3.4427906042235203E-5</c:v>
                </c:pt>
                <c:pt idx="454" formatCode="0.00E+00">
                  <c:v>3.23388830126088E-5</c:v>
                </c:pt>
                <c:pt idx="455" formatCode="0.00E+00">
                  <c:v>3.04694463657499E-5</c:v>
                </c:pt>
                <c:pt idx="456" formatCode="0.00E+00">
                  <c:v>2.88019243497084E-5</c:v>
                </c:pt>
                <c:pt idx="457" formatCode="0.00E+00">
                  <c:v>2.73208485932337E-5</c:v>
                </c:pt>
                <c:pt idx="458" formatCode="0.00E+00">
                  <c:v>2.6012817100767301E-5</c:v>
                </c:pt>
                <c:pt idx="459" formatCode="0.00E+00">
                  <c:v>2.48663884224054E-5</c:v>
                </c:pt>
                <c:pt idx="460" formatCode="0.00E+00">
                  <c:v>2.3872008240579098E-5</c:v>
                </c:pt>
                <c:pt idx="461" formatCode="0.00E+00">
                  <c:v>2.3021970734332498E-5</c:v>
                </c:pt>
                <c:pt idx="462" formatCode="0.00E+00">
                  <c:v>2.2310418489604202E-5</c:v>
                </c:pt>
                <c:pt idx="463" formatCode="0.00E+00">
                  <c:v>2.1733386534726901E-5</c:v>
                </c:pt>
                <c:pt idx="464" formatCode="0.00E+00">
                  <c:v>2.1288898454839901E-5</c:v>
                </c:pt>
                <c:pt idx="465" formatCode="0.00E+00">
                  <c:v>2.0977125703204599E-5</c:v>
                </c:pt>
                <c:pt idx="466" formatCode="0.00E+00">
                  <c:v>2.08006255033918E-5</c:v>
                </c:pt>
                <c:pt idx="467" formatCode="0.00E+00">
                  <c:v>2.0764678586319599E-5</c:v>
                </c:pt>
                <c:pt idx="468" formatCode="0.00E+00">
                  <c:v>2.0877756100441199E-5</c:v>
                </c:pt>
                <c:pt idx="469" formatCode="0.00E+00">
                  <c:v>2.1152156352895702E-5</c:v>
                </c:pt>
                <c:pt idx="470" formatCode="0.00E+00">
                  <c:v>2.16048680332436E-5</c:v>
                </c:pt>
                <c:pt idx="471" formatCode="0.00E+00">
                  <c:v>2.2258739401516102E-5</c:v>
                </c:pt>
                <c:pt idx="472" formatCode="0.00E+00">
                  <c:v>2.3144065847047599E-5</c:v>
                </c:pt>
                <c:pt idx="473" formatCode="0.00E+00">
                  <c:v>2.4300756206351899E-5</c:v>
                </c:pt>
                <c:pt idx="474" formatCode="0.00E+00">
                  <c:v>2.57813089072066E-5</c:v>
                </c:pt>
                <c:pt idx="475" formatCode="0.00E+00">
                  <c:v>2.76549342780427E-5</c:v>
                </c:pt>
                <c:pt idx="476" formatCode="0.00E+00">
                  <c:v>3.0013317967011599E-5</c:v>
                </c:pt>
                <c:pt idx="477" formatCode="0.00E+00">
                  <c:v>3.2978762237526503E-5</c:v>
                </c:pt>
                <c:pt idx="478" formatCode="0.00E+00">
                  <c:v>3.6715815206097698E-5</c:v>
                </c:pt>
                <c:pt idx="479" formatCode="0.00E+00">
                  <c:v>4.1448081828836798E-5</c:v>
                </c:pt>
                <c:pt idx="480" formatCode="0.00E+00">
                  <c:v>4.7482835609481698E-5</c:v>
                </c:pt>
                <c:pt idx="481" formatCode="0.00E+00">
                  <c:v>5.5247536976040003E-5</c:v>
                </c:pt>
                <c:pt idx="482" formatCode="0.00E+00">
                  <c:v>6.5344789369772296E-5</c:v>
                </c:pt>
                <c:pt idx="483" formatCode="0.00E+00">
                  <c:v>7.8636279843590301E-5</c:v>
                </c:pt>
                <c:pt idx="484" formatCode="0.00E+00">
                  <c:v>9.6373007122291899E-5</c:v>
                </c:pt>
                <c:pt idx="485">
                  <c:v>1.2040065643532201E-4</c:v>
                </c:pt>
                <c:pt idx="486">
                  <c:v>1.5348909160324401E-4</c:v>
                </c:pt>
                <c:pt idx="487">
                  <c:v>1.9987056905831701E-4</c:v>
                </c:pt>
                <c:pt idx="488">
                  <c:v>2.6613561246612098E-4</c:v>
                </c:pt>
                <c:pt idx="489">
                  <c:v>3.6275392715950602E-4</c:v>
                </c:pt>
                <c:pt idx="490">
                  <c:v>5.0671027024589495E-4</c:v>
                </c:pt>
                <c:pt idx="491">
                  <c:v>7.2617227354996997E-4</c:v>
                </c:pt>
                <c:pt idx="492">
                  <c:v>1.06894514245527E-3</c:v>
                </c:pt>
                <c:pt idx="493">
                  <c:v>1.61815034696166E-3</c:v>
                </c:pt>
                <c:pt idx="494">
                  <c:v>2.5220241827202498E-3</c:v>
                </c:pt>
                <c:pt idx="495">
                  <c:v>4.0520224171218602E-3</c:v>
                </c:pt>
                <c:pt idx="496">
                  <c:v>6.7191850294938604E-3</c:v>
                </c:pt>
                <c:pt idx="497">
                  <c:v>1.1513742344557701E-2</c:v>
                </c:pt>
                <c:pt idx="498">
                  <c:v>2.04129392370553E-2</c:v>
                </c:pt>
                <c:pt idx="499">
                  <c:v>3.7490045046837103E-2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0945-7B40-BD28-900ADBB0C8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33374224"/>
        <c:axId val="2033375904"/>
      </c:scatterChart>
      <c:valAx>
        <c:axId val="20333742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3375904"/>
        <c:crosses val="autoZero"/>
        <c:crossBetween val="midCat"/>
      </c:valAx>
      <c:valAx>
        <c:axId val="2033375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337422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717D9-089D-C04A-9BEB-A02C9C149F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AFAC9B-E0D6-7246-A468-67F4E35724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A521D-8DED-6B4D-937B-7AF135E40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045C2-4DD1-2B44-B162-7F157FA794DE}" type="datetimeFigureOut">
              <a:rPr lang="en-US" smtClean="0"/>
              <a:t>2/2/19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DCC5C7-ED3D-9D46-8E30-B6DC51CE0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78498E-31DF-584F-A4C3-21D3C83A7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81F6D-43CA-AE4E-8B35-DA0817B6BC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393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23452-23B8-FC43-A00D-EF9186532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71E1C7-9D3B-6744-B04E-D37D73A2EB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759BD-5FE0-AC49-8D88-33F9E8D12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045C2-4DD1-2B44-B162-7F157FA794DE}" type="datetimeFigureOut">
              <a:rPr lang="en-US" smtClean="0"/>
              <a:t>2/2/19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121721-692B-F94F-BA8B-3E6E49857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318441-9B77-9146-8BE3-2298437EF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81F6D-43CA-AE4E-8B35-DA0817B6BC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409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FFC6B4-DC20-1F48-A2EF-4AA39520BB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DAEE60-3D83-FD41-B3E3-C2AAC80379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AD9326-1575-9B4D-899D-F15A3265D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045C2-4DD1-2B44-B162-7F157FA794DE}" type="datetimeFigureOut">
              <a:rPr lang="en-US" smtClean="0"/>
              <a:t>2/2/19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4B2EA0-9D0E-6E4A-8501-93EAF45A4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606269-DE9B-6941-A6EB-A597B0803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81F6D-43CA-AE4E-8B35-DA0817B6BC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996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E57EA-6979-9943-BC4E-267A18B1E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1456B1-58BE-2B46-A8A4-5A02262F4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871D70-060A-004F-BB48-F52E88A77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045C2-4DD1-2B44-B162-7F157FA794DE}" type="datetimeFigureOut">
              <a:rPr lang="en-US" smtClean="0"/>
              <a:t>2/2/19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028ADA-9E1B-7045-8512-A70961384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1DCEB2-CE5C-D146-845D-02FAECFEB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81F6D-43CA-AE4E-8B35-DA0817B6BC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892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9F4B8-36AF-4B47-8018-462D37706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E6C5B-A4EC-D24D-9E6F-2872385221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2C9C6C-A60E-FF4C-B63D-0190E2175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045C2-4DD1-2B44-B162-7F157FA794DE}" type="datetimeFigureOut">
              <a:rPr lang="en-US" smtClean="0"/>
              <a:t>2/2/19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99AD0A-5A65-A54B-BE73-81D41E649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C6FBD3-B92A-0C46-BE37-B25591E85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81F6D-43CA-AE4E-8B35-DA0817B6BC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519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011D4-BEE4-834C-9B60-9EE9DADD1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ADFC19-3997-3E48-A0C2-EC28C3E62B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C40359-E764-A04A-B40F-0D6A235CA5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BBF7DE-D027-E44F-8B40-9C89201B5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045C2-4DD1-2B44-B162-7F157FA794DE}" type="datetimeFigureOut">
              <a:rPr lang="en-US" smtClean="0"/>
              <a:t>2/2/19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989CF2-A09D-2244-9098-4899515FC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B8A91D-4D6E-7A4B-B88A-9C0362FBE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81F6D-43CA-AE4E-8B35-DA0817B6BC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523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6D314-D5F7-D94A-9358-5E25D0174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5C0D02-CE2B-7A4F-90F7-3DC8E6E980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C98308-C85F-4E48-91AB-EC29228A9B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F62758-B29F-4A4F-A9E8-CED3DE37DF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67963B-4FA0-C445-AD5F-2D6D8B8931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9DFC98-8ED1-BC41-8A18-491CACAE7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045C2-4DD1-2B44-B162-7F157FA794DE}" type="datetimeFigureOut">
              <a:rPr lang="en-US" smtClean="0"/>
              <a:t>2/2/19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7EA335-2DFF-394B-9FFD-D90DB20EE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CD690A-4C26-854F-A5AD-31A05CAFD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81F6D-43CA-AE4E-8B35-DA0817B6BC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680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B8057-0110-4640-A893-CCC1E2FD9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AD7573-A1FC-0F40-ABDD-589B74580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045C2-4DD1-2B44-B162-7F157FA794DE}" type="datetimeFigureOut">
              <a:rPr lang="en-US" smtClean="0"/>
              <a:t>2/2/19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3EB623-EDCA-394E-89C8-962CFA89D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3A6A9C-DD69-AB49-AA22-59376465A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81F6D-43CA-AE4E-8B35-DA0817B6BC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110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7D5B47-9304-C848-B1C6-E0E132FDA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045C2-4DD1-2B44-B162-7F157FA794DE}" type="datetimeFigureOut">
              <a:rPr lang="en-US" smtClean="0"/>
              <a:t>2/2/19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3FF1EB-2FB8-9F4B-88B2-83ADF62B2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EC321B-65E1-2349-A90D-5AE1B55D0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81F6D-43CA-AE4E-8B35-DA0817B6BC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104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DA5FE-51B8-0946-B611-BCD03E9E7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88C0EA-A49B-EC47-B189-7ABA106BC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F6145F-8344-BB46-A25A-D51E4BA7D2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2B27C8-B8E4-2149-8859-8C1112103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045C2-4DD1-2B44-B162-7F157FA794DE}" type="datetimeFigureOut">
              <a:rPr lang="en-US" smtClean="0"/>
              <a:t>2/2/19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95A264-79A4-D74A-AC87-B72CA9BDB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D989AE-56CA-E34F-872F-8A5CDBEFA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81F6D-43CA-AE4E-8B35-DA0817B6BC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495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64127-8295-A445-ADDC-8DB7437A0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ABA9C8-D31D-4840-B635-0E5CCEE0E3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366BF0-E1CD-194B-B4EB-3D5CA6BEAB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6A52D1-9C97-044E-A229-69FFA2228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045C2-4DD1-2B44-B162-7F157FA794DE}" type="datetimeFigureOut">
              <a:rPr lang="en-US" smtClean="0"/>
              <a:t>2/2/19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A5A22C-EE39-FA4C-BB7D-ABCB92A68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7278DE-7905-0044-BD49-FC57E2556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81F6D-43CA-AE4E-8B35-DA0817B6BC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139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E8DDD4-CB14-D54E-9F12-39598F126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1BA973-C079-B74C-AF7F-99DBE42C7F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517B4C-7471-2F42-A344-AA86C6D5CF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045C2-4DD1-2B44-B162-7F157FA794DE}" type="datetimeFigureOut">
              <a:rPr lang="en-US" smtClean="0"/>
              <a:t>2/2/19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B627D0-6640-1048-A780-2F0CE5FC4C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31722-7DDB-994C-A0D1-8E34411590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81F6D-43CA-AE4E-8B35-DA0817B6BC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614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62ADC-CD73-6F4D-B25B-3E366F314A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Population Modeling</a:t>
            </a:r>
            <a:br>
              <a:rPr lang="en-US" dirty="0"/>
            </a:br>
            <a:r>
              <a:rPr lang="en-US" dirty="0"/>
              <a:t>or</a:t>
            </a:r>
            <a:br>
              <a:rPr lang="en-US" dirty="0"/>
            </a:br>
            <a:r>
              <a:rPr lang="en-US" dirty="0"/>
              <a:t>Functions in Action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A386E3-1D46-C649-9FE5-E34E6415FB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Being a module mainly for repetition</a:t>
            </a:r>
          </a:p>
        </p:txBody>
      </p:sp>
    </p:spTree>
    <p:extLst>
      <p:ext uri="{BB962C8B-B14F-4D97-AF65-F5344CB8AC3E}">
        <p14:creationId xmlns:p14="http://schemas.microsoft.com/office/powerpoint/2010/main" val="2440418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CDA86-97C3-1B42-B898-A18845509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Lotka</a:t>
            </a:r>
            <a:r>
              <a:rPr lang="en-US" dirty="0"/>
              <a:t>-Volterra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FC8FF9-3018-934A-A9CF-78E0A1B146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great war, there was no fishing in the Adriatic</a:t>
            </a:r>
          </a:p>
          <a:p>
            <a:r>
              <a:rPr lang="en-US" dirty="0"/>
              <a:t>When fisherman could fish again, they expected abundant catches</a:t>
            </a:r>
          </a:p>
          <a:p>
            <a:r>
              <a:rPr lang="en-US" dirty="0"/>
              <a:t>However, this turned out to be false</a:t>
            </a:r>
          </a:p>
          <a:p>
            <a:endParaRPr lang="en-US" dirty="0"/>
          </a:p>
          <a:p>
            <a:r>
              <a:rPr lang="en-US" dirty="0"/>
              <a:t>Search for an explanation let to the </a:t>
            </a:r>
            <a:r>
              <a:rPr lang="en-US" dirty="0" err="1"/>
              <a:t>Lotka</a:t>
            </a:r>
            <a:r>
              <a:rPr lang="en-US" dirty="0"/>
              <a:t> Volterra model for two species</a:t>
            </a:r>
          </a:p>
        </p:txBody>
      </p:sp>
    </p:spTree>
    <p:extLst>
      <p:ext uri="{BB962C8B-B14F-4D97-AF65-F5344CB8AC3E}">
        <p14:creationId xmlns:p14="http://schemas.microsoft.com/office/powerpoint/2010/main" val="2625179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C5CCC-F1F1-8247-8B61-C555AC7CB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Lotka</a:t>
            </a:r>
            <a:r>
              <a:rPr lang="en-US" dirty="0"/>
              <a:t> Volterra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50F16-20AF-3245-8053-A699039F65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Preditor</a:t>
            </a:r>
            <a:r>
              <a:rPr lang="en-US" dirty="0"/>
              <a:t> – Prey Model:</a:t>
            </a:r>
          </a:p>
          <a:p>
            <a:pPr lvl="1"/>
            <a:r>
              <a:rPr lang="en-US" dirty="0"/>
              <a:t>x – number of prey</a:t>
            </a:r>
          </a:p>
          <a:p>
            <a:pPr lvl="1"/>
            <a:r>
              <a:rPr lang="en-US" dirty="0"/>
              <a:t>y – number of predators</a:t>
            </a:r>
          </a:p>
          <a:p>
            <a:pPr lvl="1"/>
            <a:endParaRPr lang="en-US" dirty="0"/>
          </a:p>
          <a:p>
            <a:r>
              <a:rPr lang="en-US" dirty="0"/>
              <a:t>Population develops:</a:t>
            </a:r>
          </a:p>
          <a:p>
            <a:pPr lvl="1"/>
            <a:r>
              <a:rPr lang="en-US" dirty="0"/>
              <a:t>For prey:  </a:t>
            </a:r>
          </a:p>
          <a:p>
            <a:pPr lvl="2"/>
            <a:r>
              <a:rPr lang="en-US" dirty="0"/>
              <a:t>few predators:  gain population (no threats)</a:t>
            </a:r>
          </a:p>
          <a:p>
            <a:pPr lvl="2"/>
            <a:r>
              <a:rPr lang="en-US" dirty="0"/>
              <a:t>many predators: loss of population (get eaten)</a:t>
            </a:r>
          </a:p>
          <a:p>
            <a:pPr lvl="1"/>
            <a:r>
              <a:rPr lang="en-US" dirty="0"/>
              <a:t>For predator:</a:t>
            </a:r>
          </a:p>
          <a:p>
            <a:pPr lvl="2"/>
            <a:r>
              <a:rPr lang="en-US" dirty="0"/>
              <a:t>few prey: loss of population (starvation)</a:t>
            </a:r>
          </a:p>
          <a:p>
            <a:pPr lvl="2"/>
            <a:r>
              <a:rPr lang="en-US" dirty="0"/>
              <a:t>much prey: gain of population (feeding frenzy)</a:t>
            </a:r>
          </a:p>
        </p:txBody>
      </p:sp>
    </p:spTree>
    <p:extLst>
      <p:ext uri="{BB962C8B-B14F-4D97-AF65-F5344CB8AC3E}">
        <p14:creationId xmlns:p14="http://schemas.microsoft.com/office/powerpoint/2010/main" val="1002954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04225-BE67-4146-9FC5-D9AE3CFA7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Lotka</a:t>
            </a:r>
            <a:r>
              <a:rPr lang="en-US" dirty="0"/>
              <a:t> Volterra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EC05F38-DFFC-1D42-911E-FF84E26064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2211" y="1690688"/>
            <a:ext cx="4547578" cy="1266414"/>
          </a:xfrm>
          <a:prstGeom prst="rect">
            <a:avLst/>
          </a:prstGeom>
        </p:spPr>
      </p:pic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5FCD7091-4AD2-AF46-BF2B-D58F3C4933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593" y="3506993"/>
            <a:ext cx="10515600" cy="2390272"/>
          </a:xfrm>
        </p:spPr>
        <p:txBody>
          <a:bodyPr>
            <a:normAutofit fontScale="85000" lnSpcReduction="20000"/>
          </a:bodyPr>
          <a:lstStyle/>
          <a:p>
            <a:r>
              <a:rPr lang="en-US" i="1" dirty="0"/>
              <a:t>x</a:t>
            </a:r>
            <a:r>
              <a:rPr lang="en-US" dirty="0"/>
              <a:t> – prey at time </a:t>
            </a:r>
            <a:r>
              <a:rPr lang="en-US" i="1" dirty="0"/>
              <a:t>n</a:t>
            </a:r>
          </a:p>
          <a:p>
            <a:r>
              <a:rPr lang="en-US" i="1" dirty="0"/>
              <a:t>y – </a:t>
            </a:r>
            <a:r>
              <a:rPr lang="en-US" dirty="0"/>
              <a:t>predators at time </a:t>
            </a:r>
            <a:r>
              <a:rPr lang="en-US" i="1" dirty="0"/>
              <a:t>n</a:t>
            </a:r>
          </a:p>
          <a:p>
            <a:r>
              <a:rPr lang="en-US" i="1" dirty="0"/>
              <a:t>a </a:t>
            </a:r>
            <a:r>
              <a:rPr lang="en-US" dirty="0"/>
              <a:t>natural growth rate of prey</a:t>
            </a:r>
          </a:p>
          <a:p>
            <a:r>
              <a:rPr lang="en-US" i="1" dirty="0"/>
              <a:t>b </a:t>
            </a:r>
            <a:r>
              <a:rPr lang="en-US" dirty="0"/>
              <a:t>predation rate</a:t>
            </a:r>
          </a:p>
          <a:p>
            <a:r>
              <a:rPr lang="en-US" i="1" dirty="0"/>
              <a:t>c </a:t>
            </a:r>
            <a:r>
              <a:rPr lang="en-US" dirty="0"/>
              <a:t>efficiency of turning prey into predators</a:t>
            </a:r>
          </a:p>
          <a:p>
            <a:r>
              <a:rPr lang="en-US" i="1" dirty="0"/>
              <a:t>d </a:t>
            </a:r>
            <a:r>
              <a:rPr lang="en-US" dirty="0"/>
              <a:t>natural death rate of predator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976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0C940-6984-E149-8B7E-D600FD81D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</a:t>
            </a:r>
            <a:r>
              <a:rPr lang="en-US" dirty="0" err="1"/>
              <a:t>Lotka</a:t>
            </a:r>
            <a:r>
              <a:rPr lang="en-US" dirty="0"/>
              <a:t> Volterra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7AD91C-BCF1-784C-86B8-6FD73194D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20003"/>
          </a:xfrm>
        </p:spPr>
        <p:txBody>
          <a:bodyPr/>
          <a:lstStyle/>
          <a:p>
            <a:r>
              <a:rPr lang="en-US" dirty="0"/>
              <a:t>Define a function with parameters, including initial values x0 and y0</a:t>
            </a:r>
          </a:p>
          <a:p>
            <a:r>
              <a:rPr lang="en-US" dirty="0"/>
              <a:t>Use a for loop in order to model 500 time periods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70736E-6BFD-2C48-B629-D7527F064BBB}"/>
              </a:ext>
            </a:extLst>
          </p:cNvPr>
          <p:cNvSpPr txBox="1"/>
          <p:nvPr/>
        </p:nvSpPr>
        <p:spPr>
          <a:xfrm>
            <a:off x="2441986" y="3560781"/>
            <a:ext cx="74980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lotka_volterra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(x0, y0, a, b, c, d):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x = x0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y = y0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in range(500):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…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print(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i,x,y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69563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0C940-6984-E149-8B7E-D600FD81D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</a:t>
            </a:r>
            <a:r>
              <a:rPr lang="en-US" dirty="0" err="1"/>
              <a:t>Lotka</a:t>
            </a:r>
            <a:r>
              <a:rPr lang="en-US" dirty="0"/>
              <a:t> Volterra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7AD91C-BCF1-784C-86B8-6FD73194D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20003"/>
          </a:xfrm>
        </p:spPr>
        <p:txBody>
          <a:bodyPr/>
          <a:lstStyle/>
          <a:p>
            <a:r>
              <a:rPr lang="en-US" dirty="0"/>
              <a:t>Updating x and y according to the formula:</a:t>
            </a:r>
          </a:p>
          <a:p>
            <a:pPr lvl="1"/>
            <a:r>
              <a:rPr lang="en-US" dirty="0"/>
              <a:t>Need to use old value of x until both new values are set 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70736E-6BFD-2C48-B629-D7527F064BBB}"/>
              </a:ext>
            </a:extLst>
          </p:cNvPr>
          <p:cNvSpPr txBox="1"/>
          <p:nvPr/>
        </p:nvSpPr>
        <p:spPr>
          <a:xfrm>
            <a:off x="2441986" y="3560781"/>
            <a:ext cx="749808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lotka_volterra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(x0, y0, a, b, c, d):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x = x0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y = y0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in range(500):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xnew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a*x-b*x*y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ynew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c*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y+d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*x*y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x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xnew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y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ynew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print(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x, y)</a:t>
            </a:r>
          </a:p>
        </p:txBody>
      </p:sp>
    </p:spTree>
    <p:extLst>
      <p:ext uri="{BB962C8B-B14F-4D97-AF65-F5344CB8AC3E}">
        <p14:creationId xmlns:p14="http://schemas.microsoft.com/office/powerpoint/2010/main" val="4063122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169F6-8074-4940-90F8-5590B5B73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</a:t>
            </a:r>
            <a:r>
              <a:rPr lang="en-US" dirty="0" err="1"/>
              <a:t>Lotka</a:t>
            </a:r>
            <a:r>
              <a:rPr lang="en-US" dirty="0"/>
              <a:t> Volterra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C01C3A-ABD7-1646-8636-1F256F0E6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Parameters are difficult to pick.</a:t>
            </a:r>
          </a:p>
          <a:p>
            <a:pPr lvl="1"/>
            <a:r>
              <a:rPr lang="en-US" dirty="0"/>
              <a:t>These ones work well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Obtain numbers and paste into a spreadsheet</a:t>
            </a:r>
          </a:p>
          <a:p>
            <a:pPr lvl="1"/>
            <a:r>
              <a:rPr lang="en-US" dirty="0"/>
              <a:t>Then make a table and see how the solution develops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52F4C80-68F1-444E-AE6C-C9149C7B784A}"/>
              </a:ext>
            </a:extLst>
          </p:cNvPr>
          <p:cNvSpPr txBox="1"/>
          <p:nvPr/>
        </p:nvSpPr>
        <p:spPr>
          <a:xfrm>
            <a:off x="1430319" y="2943473"/>
            <a:ext cx="9331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lotka_volterra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(x0=10, y0=20, a=1.073, b=0.006, c=0.9, d=0.0021)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DA8C982D-4B7B-9249-8DD5-EF3B369DA4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8474848"/>
              </p:ext>
            </p:extLst>
          </p:nvPr>
        </p:nvGraphicFramePr>
        <p:xfrm>
          <a:off x="3810000" y="400129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68124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4DA66-1B61-144C-B419-CB6858034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</a:t>
            </a:r>
            <a:r>
              <a:rPr lang="en-US" dirty="0" err="1"/>
              <a:t>Lotka</a:t>
            </a:r>
            <a:r>
              <a:rPr lang="en-US" dirty="0"/>
              <a:t> Volterra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1BE0B9-FFD4-2E4C-8B83-84443ABB09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788049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Periodic, but not stable</a:t>
            </a:r>
          </a:p>
          <a:p>
            <a:pPr lvl="1"/>
            <a:r>
              <a:rPr lang="en-US" dirty="0"/>
              <a:t>Population sizes are increasing</a:t>
            </a:r>
          </a:p>
          <a:p>
            <a:r>
              <a:rPr lang="en-US" dirty="0"/>
              <a:t>Problem with Modeling</a:t>
            </a:r>
          </a:p>
          <a:p>
            <a:pPr lvl="1"/>
            <a:r>
              <a:rPr lang="en-US" dirty="0"/>
              <a:t>This is a cute problem</a:t>
            </a:r>
          </a:p>
          <a:p>
            <a:pPr lvl="1"/>
            <a:r>
              <a:rPr lang="en-US" dirty="0"/>
              <a:t>Suffers from the problem of the atto-tiger</a:t>
            </a:r>
          </a:p>
          <a:p>
            <a:pPr lvl="2"/>
            <a:r>
              <a:rPr lang="en-US" dirty="0"/>
              <a:t>quintillionth of a tiger</a:t>
            </a:r>
          </a:p>
          <a:p>
            <a:pPr lvl="2"/>
            <a:r>
              <a:rPr lang="en-US" dirty="0"/>
              <a:t>The predator population can become very small </a:t>
            </a:r>
          </a:p>
          <a:p>
            <a:r>
              <a:rPr lang="en-US" dirty="0"/>
              <a:t>But still </a:t>
            </a:r>
            <a:r>
              <a:rPr lang="en-US" u="sng" dirty="0"/>
              <a:t>first</a:t>
            </a:r>
            <a:r>
              <a:rPr lang="en-US" dirty="0"/>
              <a:t> successful population model that </a:t>
            </a:r>
            <a:r>
              <a:rPr lang="en-US"/>
              <a:t>explained reality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A8C982D-4B7B-9249-8DD5-EF3B369DA4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4238288"/>
              </p:ext>
            </p:extLst>
          </p:nvPr>
        </p:nvGraphicFramePr>
        <p:xfrm>
          <a:off x="6781800" y="182562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75987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425</Words>
  <Application>Microsoft Macintosh PowerPoint</Application>
  <PresentationFormat>Widescreen</PresentationFormat>
  <Paragraphs>69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Office Theme</vt:lpstr>
      <vt:lpstr>Population Modeling or Functions in Action</vt:lpstr>
      <vt:lpstr>Lotka-Volterra Models</vt:lpstr>
      <vt:lpstr>Lotka Volterra</vt:lpstr>
      <vt:lpstr>Lotka Volterra</vt:lpstr>
      <vt:lpstr>Implementing Lotka Volterra</vt:lpstr>
      <vt:lpstr>Implementing Lotka Volterra</vt:lpstr>
      <vt:lpstr>Running Lotka Volterra</vt:lpstr>
      <vt:lpstr>Running Lotka Volterra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8</dc:title>
  <dc:creator>Microsoft Office User</dc:creator>
  <cp:lastModifiedBy>Microsoft Office User</cp:lastModifiedBy>
  <cp:revision>4</cp:revision>
  <dcterms:created xsi:type="dcterms:W3CDTF">2018-09-15T00:15:20Z</dcterms:created>
  <dcterms:modified xsi:type="dcterms:W3CDTF">2019-02-02T06:44:41Z</dcterms:modified>
</cp:coreProperties>
</file>