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atabase System Interact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Database System Interactions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Integrating SQL with Application L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Integrating SQL with Application Layer</a:t>
            </a:r>
          </a:p>
        </p:txBody>
      </p:sp>
      <p:sp>
        <p:nvSpPr>
          <p:cNvPr id="148" name="Central idea is the 'cursor'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Central idea is the 'cursor'</a:t>
            </a:r>
          </a:p>
          <a:p>
            <a:pPr lvl="1"/>
            <a:r>
              <a:t>Basically a pointer into the result table of an SQL query</a:t>
            </a:r>
          </a:p>
          <a:p>
            <a:pPr lvl="1"/>
            <a:r>
              <a:t>Usually:</a:t>
            </a:r>
          </a:p>
          <a:p>
            <a:pPr lvl="2"/>
            <a:r>
              <a:t>Can get result table row by row</a:t>
            </a:r>
          </a:p>
          <a:p>
            <a:pPr lvl="2"/>
            <a:r>
              <a:t>Can get result table all at once</a:t>
            </a:r>
          </a:p>
          <a:p>
            <a:pPr lvl="3"/>
            <a:r>
              <a:t>Could be hard on memory resources</a:t>
            </a:r>
          </a:p>
          <a:p>
            <a:pPr lvl="2"/>
            <a:r>
              <a:t>Can get result table  in tranches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Integrating Python with MySQ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Integrating Python with MySQL</a:t>
            </a:r>
          </a:p>
        </p:txBody>
      </p:sp>
      <p:sp>
        <p:nvSpPr>
          <p:cNvPr id="151" name="Solutions differ widely according to application tier environment 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Solutions differ widely according to application tier environment and </a:t>
            </a:r>
          </a:p>
          <a:p>
            <a:pPr lvl="1"/>
            <a:r>
              <a:t>Here: look at how to connect Python with MySQL</a:t>
            </a:r>
          </a:p>
          <a:p>
            <a:pPr lvl="1"/>
            <a:r>
              <a:t>There are a variety of Python packages that will do that</a:t>
            </a:r>
          </a:p>
          <a:p>
            <a:pPr lvl="2"/>
            <a:r>
              <a:t>I chose SQL-connector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ython 3 SQL connec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Python 3 SQL connector</a:t>
            </a:r>
          </a:p>
        </p:txBody>
      </p:sp>
      <p:sp>
        <p:nvSpPr>
          <p:cNvPr id="154" name="Needed: Python 3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Needed: Python 3 </a:t>
            </a:r>
          </a:p>
          <a:p>
            <a:pPr/>
            <a:r>
              <a:t>Install MySQL Connector</a:t>
            </a:r>
          </a:p>
          <a:p>
            <a:pPr lvl="1"/>
            <a:r>
              <a:t>Install with pip</a:t>
            </a:r>
          </a:p>
          <a:p>
            <a:pPr lvl="1"/>
            <a:r>
              <a:t>Be careful for which Python you install</a:t>
            </a:r>
          </a:p>
          <a:p>
            <a:pPr lvl="2"/>
            <a:r>
              <a:t>E.g. Mac has a Python 2.7 installed as part of the OS</a:t>
            </a:r>
          </a:p>
          <a:p>
            <a:pPr/>
            <a:r>
              <a:t>You will need to know your MySQL password</a:t>
            </a:r>
          </a:p>
          <a:p>
            <a:pPr lvl="1"/>
            <a:r>
              <a:t>If necessary, just re-install MySQL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ython 3 MySQL Connec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Python 3 MySQL Connector</a:t>
            </a:r>
          </a:p>
        </p:txBody>
      </p:sp>
      <p:sp>
        <p:nvSpPr>
          <p:cNvPr id="157" name="You can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use </a:t>
            </a:r>
          </a:p>
          <a:p>
            <a:pPr lvl="1"/>
            <a:r>
              <a:t>https://www.mysqltutorial.org/python-mysql/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ython 3 MySQL Connec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Python 3 MySQL Connector</a:t>
            </a:r>
          </a:p>
        </p:txBody>
      </p:sp>
      <p:sp>
        <p:nvSpPr>
          <p:cNvPr id="160" name="Write a Python 3 program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Write a Python 3 program that </a:t>
            </a:r>
          </a:p>
          <a:p>
            <a:pPr marL="364489" indent="-364489" defTabSz="479044">
              <a:spcBef>
                <a:spcPts val="1800"/>
              </a:spcBef>
              <a:defRPr sz="2624"/>
            </a:pPr>
            <a:r>
              <a:t>Task 1: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finds all employees with a given last name</a:t>
            </a:r>
          </a:p>
          <a:p>
            <a:pPr marL="364489" indent="-364489" defTabSz="479044">
              <a:spcBef>
                <a:spcPts val="1800"/>
              </a:spcBef>
              <a:defRPr sz="2624"/>
            </a:pPr>
            <a:r>
              <a:t>Task 2: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inserts an employee with a given first and last name and emp_no 600000.</a:t>
            </a:r>
          </a:p>
          <a:p>
            <a:pPr marL="364489" indent="-364489" defTabSz="479044">
              <a:spcBef>
                <a:spcPts val="1800"/>
              </a:spcBef>
              <a:defRPr sz="2624"/>
            </a:pPr>
            <a:r>
              <a:t>Task 3: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changes the hiredate of the employee with emp_no 600000 to today</a:t>
            </a:r>
          </a:p>
          <a:p>
            <a:pPr marL="364489" indent="-364489" defTabSz="479044">
              <a:spcBef>
                <a:spcPts val="1800"/>
              </a:spcBef>
              <a:defRPr sz="2624"/>
            </a:pPr>
            <a:r>
              <a:t>Task 4: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deletes the employee with emp_no 600000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Home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Homework</a:t>
            </a:r>
          </a:p>
        </p:txBody>
      </p:sp>
      <p:sp>
        <p:nvSpPr>
          <p:cNvPr id="163" name="Write a Python program that connects to your databate 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Python program that connects to your databate and </a:t>
            </a:r>
          </a:p>
          <a:p>
            <a:pPr lvl="1"/>
            <a:r>
              <a:t>Insert an employee "John Adams" into the database working as a Senior Engineer and earning 200000 as of today in the Research department</a:t>
            </a:r>
          </a:p>
          <a:p>
            <a:pPr lvl="1"/>
            <a:r>
              <a:t>Find all information on all employees called "John Adams"</a:t>
            </a:r>
          </a:p>
          <a:p>
            <a:pPr lvl="1"/>
            <a:r>
              <a:t>Delete the newly inserted record from the database</a:t>
            </a:r>
          </a:p>
          <a:p>
            <a:pPr/>
            <a:r>
              <a:t>(If you are not familiar with Python, you can use any other language that has a connector)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hree Tier Web Server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Three Tier Web Server Architecture</a:t>
            </a:r>
          </a:p>
        </p:txBody>
      </p:sp>
      <p:sp>
        <p:nvSpPr>
          <p:cNvPr id="123" name="Standard architecture for e-commerce si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Standard architecture for e-commerce sites</a:t>
            </a:r>
          </a:p>
          <a:p>
            <a:pPr lvl="1"/>
            <a:r>
              <a:t>Tiered / layered architecture around since the THE operating system 1965</a:t>
            </a:r>
          </a:p>
        </p:txBody>
      </p:sp>
      <p:pic>
        <p:nvPicPr>
          <p:cNvPr id="1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68520" y="4771285"/>
            <a:ext cx="10033001" cy="231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hree Tier Web Server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Three Tier Web Server Architecture</a:t>
            </a:r>
          </a:p>
        </p:txBody>
      </p:sp>
      <p:sp>
        <p:nvSpPr>
          <p:cNvPr id="127" name="Web Services Lay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Web Services Layer:</a:t>
            </a:r>
          </a:p>
          <a:p>
            <a:pPr lvl="1"/>
            <a:r>
              <a:t>User interact with the site using a web browser</a:t>
            </a:r>
          </a:p>
          <a:p>
            <a:pPr lvl="1"/>
            <a:r>
              <a:t>Forms, scripts, …</a:t>
            </a:r>
          </a:p>
          <a:p>
            <a:pPr lvl="1"/>
            <a:r>
              <a:t>Requests are being routed to the application layer</a:t>
            </a:r>
          </a:p>
          <a:p>
            <a:pPr lvl="2"/>
            <a:r>
              <a:t>Simple example: Embed PHP scripts into a web server</a:t>
            </a:r>
          </a:p>
          <a:p>
            <a:pPr lvl="3">
              <a:defRPr sz="2000"/>
            </a:pPr>
            <a:r>
              <a:t>Download: LAMP / WAMP / XAMPP etc. With Apache, MySQL, PHP, Perl, …</a:t>
            </a:r>
          </a:p>
          <a:p>
            <a:pPr lvl="3"/>
            <a:r>
              <a:t>Embed PHP script in HTML:  &lt;?php … ?&gt;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hree Tier Web Server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Three Tier Web Server Architecture</a:t>
            </a:r>
          </a:p>
        </p:txBody>
      </p:sp>
      <p:sp>
        <p:nvSpPr>
          <p:cNvPr id="130" name="Application Ti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Application Tier</a:t>
            </a:r>
          </a:p>
          <a:p>
            <a:pPr lvl="1"/>
            <a:r>
              <a:t>Simple system: Bypass application tier by directly translating web requests to database requests</a:t>
            </a:r>
          </a:p>
          <a:p>
            <a:pPr lvl="1"/>
            <a:r>
              <a:t>Normally: </a:t>
            </a:r>
          </a:p>
          <a:p>
            <a:pPr lvl="2"/>
            <a:r>
              <a:t>Integrate different databases</a:t>
            </a:r>
          </a:p>
          <a:p>
            <a:pPr lvl="2"/>
            <a:r>
              <a:t>Implement business logic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hree Tier Web Server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Three Tier Web Server Architecture</a:t>
            </a:r>
          </a:p>
        </p:txBody>
      </p:sp>
      <p:sp>
        <p:nvSpPr>
          <p:cNvPr id="133" name="Database Ti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Database Tier:</a:t>
            </a:r>
          </a:p>
          <a:p>
            <a:pPr lvl="1"/>
            <a:r>
              <a:t>Executes queries (including updates and inserts)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Integrating SQL with Application L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Integrating SQL with Application Layer</a:t>
            </a:r>
          </a:p>
        </p:txBody>
      </p:sp>
      <p:sp>
        <p:nvSpPr>
          <p:cNvPr id="136" name="Application layer uses languages like PHP, Python, Java, 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Application layer uses languages like PHP, Python, Java, …</a:t>
            </a:r>
          </a:p>
          <a:p>
            <a:pPr/>
            <a:r>
              <a:t>Needs to interact with an application programming environment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QL Enviro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Environment</a:t>
            </a:r>
          </a:p>
        </p:txBody>
      </p:sp>
      <p:sp>
        <p:nvSpPr>
          <p:cNvPr id="139" name="SQL enviro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environment </a:t>
            </a:r>
          </a:p>
          <a:p>
            <a:pPr lvl="1"/>
            <a:r>
              <a:t>Schemas: Tables, views, assertions, triggers, stored procedures, character sets, grant statements (for rights) maintained by a catalog</a:t>
            </a:r>
          </a:p>
          <a:p>
            <a:pPr lvl="1"/>
            <a:r>
              <a:t>Servers / Clients</a:t>
            </a:r>
          </a:p>
          <a:p>
            <a:pPr lvl="2"/>
            <a:r>
              <a:t>Clients need to connect to a server</a:t>
            </a:r>
          </a:p>
          <a:p>
            <a:pPr lvl="2"/>
            <a:r>
              <a:t>Client/server connection is divided into Sessions</a:t>
            </a:r>
          </a:p>
          <a:p>
            <a:pPr lvl="3"/>
            <a:r>
              <a:t>Each session selects a catalog and a schema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Integrating SQL with Application L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Integrating SQL with Application Layer</a:t>
            </a:r>
          </a:p>
        </p:txBody>
      </p:sp>
      <p:sp>
        <p:nvSpPr>
          <p:cNvPr id="142" name="Impedance mismatch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Impedance mismatch problem</a:t>
            </a:r>
          </a:p>
          <a:p>
            <a:pPr lvl="1"/>
            <a:r>
              <a:t>All languages / environment are Turing complete</a:t>
            </a:r>
          </a:p>
          <a:p>
            <a:pPr lvl="1"/>
            <a:r>
              <a:t>Standard SQL is not:</a:t>
            </a:r>
          </a:p>
          <a:p>
            <a:pPr lvl="2"/>
            <a:r>
              <a:t>Not everything that a computer can do can be done with SQL</a:t>
            </a:r>
          </a:p>
          <a:p>
            <a:pPr lvl="3"/>
            <a:r>
              <a:t>E.g. cannot compute factorial with SQL</a:t>
            </a:r>
          </a:p>
          <a:p>
            <a:pPr lvl="1"/>
            <a:r>
              <a:t>Need to use both SQL (to interact with database) AND application level program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Integrating SQL with Application Lay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Integrating SQL with Application Layer</a:t>
            </a:r>
          </a:p>
        </p:txBody>
      </p:sp>
      <p:sp>
        <p:nvSpPr>
          <p:cNvPr id="145" name="Program sets up a connection to a database and closes it at the e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Program sets up a connection to a database and closes it at the end</a:t>
            </a:r>
          </a:p>
          <a:p>
            <a:pPr lvl="1"/>
            <a:r>
              <a:t>which might be automatic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